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006600"/>
    <a:srgbClr val="FFFF66"/>
    <a:srgbClr val="FF9933"/>
    <a:srgbClr val="99660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5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4271040"/>
            <a:ext cx="82292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427104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427104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88280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88280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22080" y="427104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427104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457200" y="427104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267480"/>
            <a:ext cx="8229240" cy="6484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427104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427104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4271040"/>
            <a:ext cx="82292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4271040"/>
            <a:ext cx="82292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74240" y="427104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427104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239640" y="188280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22080" y="188280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22080" y="427104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239640" y="427104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457200" y="427104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457200" y="267480"/>
            <a:ext cx="8229240" cy="6484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427104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427104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7200" y="4271040"/>
            <a:ext cx="82292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4271040"/>
            <a:ext cx="82292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674240" y="427104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427104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3239640" y="188280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22080" y="188280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6022080" y="427104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3239640" y="427104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457200" y="427104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67480"/>
            <a:ext cx="8229240" cy="6484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427104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427104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271040"/>
            <a:ext cx="82292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7200" y="14040"/>
            <a:ext cx="9129600" cy="6836400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7998000"/>
          </a:gradFill>
          <a:ln>
            <a:noFill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chemeClr val="bg2">
                <a:tint val="55000"/>
                <a:satMod val="200000"/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chemeClr val="bg2">
                <a:tint val="50000"/>
                <a:satMod val="200000"/>
                <a:alpha val="4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 rot="16200000">
            <a:off x="7554240" y="5254560"/>
            <a:ext cx="1892520" cy="1293840"/>
          </a:xfrm>
          <a:prstGeom prst="triangle">
            <a:avLst>
              <a:gd name="adj" fmla="val 51323"/>
            </a:avLst>
          </a:prstGeom>
          <a:gradFill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20904000"/>
          </a:gradFill>
          <a:ln>
            <a:noFill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40720" y="776160"/>
            <a:ext cx="8062560" cy="1469520"/>
          </a:xfrm>
          <a:prstGeom prst="rect">
            <a:avLst/>
          </a:prstGeom>
        </p:spPr>
        <p:txBody>
          <a:bodyPr lIns="90000" tIns="45000" rIns="90000" bIns="45000" anchor="b">
            <a:normAutofit/>
          </a:bodyPr>
          <a:lstStyle/>
          <a:p>
            <a:pPr marL="484560" algn="r">
              <a:lnSpc>
                <a:spcPct val="100000"/>
              </a:lnSpc>
            </a:pPr>
            <a:r>
              <a:rPr lang="pl-PL" sz="4400" b="0" strike="noStrike" spc="-1">
                <a:solidFill>
                  <a:srgbClr val="D26785"/>
                </a:solidFill>
                <a:latin typeface="Century Gothic"/>
              </a:rPr>
              <a:t>Kliknij, aby edytować styl</a:t>
            </a:r>
            <a:endParaRPr lang="pl-PL" sz="4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1371600" y="6012720"/>
            <a:ext cx="5790960" cy="364680"/>
          </a:xfrm>
          <a:prstGeom prst="rect">
            <a:avLst/>
          </a:prstGeom>
        </p:spPr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608EDB49-9CFB-4063-842E-113C8EDED749}" type="datetime">
              <a:rPr lang="pl-PL" sz="1000" b="0" strike="noStrike" spc="-1">
                <a:solidFill>
                  <a:srgbClr val="FFFFFF"/>
                </a:solidFill>
                <a:latin typeface="Century Gothic"/>
              </a:rPr>
              <a:t>07.10.2019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1371600" y="5650560"/>
            <a:ext cx="5790960" cy="364680"/>
          </a:xfrm>
          <a:prstGeom prst="rect">
            <a:avLst/>
          </a:prstGeom>
        </p:spPr>
        <p:txBody>
          <a:bodyPr lIns="90000" tIns="0" rIns="90000" bIns="0" anchor="b"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392320" y="5752440"/>
            <a:ext cx="50256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A58DE884-0530-414B-8F5B-C732CBF5F86C}" type="slidenum">
              <a:rPr lang="pl-PL" sz="1300" b="0" strike="noStrike" spc="-1">
                <a:solidFill>
                  <a:srgbClr val="FFFFFF"/>
                </a:solidFill>
                <a:latin typeface="Century Gothic"/>
              </a:rPr>
              <a:t>‹#›</a:t>
            </a:fld>
            <a:endParaRPr lang="pl-PL" sz="1300" b="0" strike="noStrike" spc="-1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000" b="0" strike="noStrike" spc="-1">
                <a:solidFill>
                  <a:srgbClr val="FFFFFF"/>
                </a:solidFill>
                <a:latin typeface="Century Gothic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400" b="0" strike="noStrike" spc="-1">
                <a:solidFill>
                  <a:srgbClr val="FFFFFF"/>
                </a:solidFill>
                <a:latin typeface="Century Gothic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FFFFFF"/>
                </a:solidFill>
                <a:latin typeface="Century Gothic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900" b="0" strike="noStrike" spc="-1">
                <a:solidFill>
                  <a:srgbClr val="FFFFFF"/>
                </a:solidFill>
                <a:latin typeface="Century Gothic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FFFFFF"/>
                </a:solidFill>
                <a:latin typeface="Century Gothic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FFFFFF"/>
                </a:solidFill>
                <a:latin typeface="Century Gothic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FFFFFF"/>
                </a:solidFill>
                <a:latin typeface="Century Gothic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7200" y="14040"/>
            <a:ext cx="9129600" cy="6836400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7998000"/>
          </a:gradFill>
          <a:ln>
            <a:noFill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chemeClr val="bg2">
                <a:tint val="55000"/>
                <a:satMod val="200000"/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chemeClr val="bg2">
                <a:tint val="50000"/>
                <a:satMod val="200000"/>
                <a:alpha val="4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484560">
              <a:lnSpc>
                <a:spcPct val="100000"/>
              </a:lnSpc>
            </a:pPr>
            <a:r>
              <a:rPr lang="pl-PL" sz="4200" b="0" strike="noStrike" spc="-1">
                <a:solidFill>
                  <a:srgbClr val="D26785"/>
                </a:solidFill>
                <a:latin typeface="Century Gothic"/>
              </a:rPr>
              <a:t>Kliknij, aby edytować styl</a:t>
            </a:r>
            <a:endParaRPr lang="pl-PL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48200" indent="-383760">
              <a:lnSpc>
                <a:spcPct val="100000"/>
              </a:lnSpc>
              <a:spcBef>
                <a:spcPts val="601"/>
              </a:spcBef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lang="pl-PL" sz="3000" b="0" strike="noStrike" spc="-1">
                <a:solidFill>
                  <a:srgbClr val="FFFFFF"/>
                </a:solidFill>
                <a:latin typeface="Century Gothic"/>
              </a:rPr>
              <a:t>Kliknij, aby edytować style wzorca tekstu</a:t>
            </a:r>
          </a:p>
          <a:p>
            <a:pPr marL="822960" lvl="1" indent="-285480">
              <a:lnSpc>
                <a:spcPct val="100000"/>
              </a:lnSpc>
              <a:spcBef>
                <a:spcPts val="519"/>
              </a:spcBef>
              <a:buClr>
                <a:srgbClr val="FF388C"/>
              </a:buClr>
              <a:buSzPct val="95000"/>
              <a:buFont typeface="Verdana"/>
              <a:buChar char="›"/>
            </a:pPr>
            <a:r>
              <a:rPr lang="pl-PL" sz="2600" b="0" strike="noStrike" spc="-1">
                <a:solidFill>
                  <a:srgbClr val="FFFFFF"/>
                </a:solidFill>
                <a:latin typeface="Century Gothic"/>
              </a:rPr>
              <a:t>Drugi poziom</a:t>
            </a:r>
          </a:p>
          <a:p>
            <a:pPr marL="1106280" lvl="2" indent="-228240">
              <a:lnSpc>
                <a:spcPct val="100000"/>
              </a:lnSpc>
              <a:spcBef>
                <a:spcPts val="479"/>
              </a:spcBef>
              <a:buClr>
                <a:srgbClr val="FF388C"/>
              </a:buClr>
              <a:buFont typeface="Wingdings 2" charset="2"/>
              <a:buChar char=""/>
            </a:pPr>
            <a:r>
              <a:rPr lang="pl-PL" sz="2400" b="0" strike="noStrike" spc="-1">
                <a:solidFill>
                  <a:srgbClr val="FFFFFF"/>
                </a:solidFill>
                <a:latin typeface="Century Gothic"/>
              </a:rPr>
              <a:t>Trzeci poziom</a:t>
            </a:r>
          </a:p>
          <a:p>
            <a:pPr marL="1371600" lvl="3" indent="-209880">
              <a:lnSpc>
                <a:spcPct val="100000"/>
              </a:lnSpc>
              <a:spcBef>
                <a:spcPts val="400"/>
              </a:spcBef>
              <a:buClr>
                <a:srgbClr val="FF388C"/>
              </a:buClr>
              <a:buFont typeface="Wingdings 2" charset="2"/>
              <a:buChar char=""/>
            </a:pPr>
            <a:r>
              <a:rPr lang="pl-PL" sz="2000" b="0" strike="noStrike" spc="-1">
                <a:solidFill>
                  <a:srgbClr val="FFFFFF"/>
                </a:solidFill>
                <a:latin typeface="Century Gothic"/>
              </a:rPr>
              <a:t>Czwarty poziom</a:t>
            </a:r>
          </a:p>
          <a:p>
            <a:pPr marL="1600200" lvl="4" indent="-209880">
              <a:lnSpc>
                <a:spcPct val="100000"/>
              </a:lnSpc>
              <a:spcBef>
                <a:spcPts val="380"/>
              </a:spcBef>
              <a:buClr>
                <a:srgbClr val="FF90B2"/>
              </a:buClr>
              <a:buFont typeface="Wingdings 2" charset="2"/>
              <a:buChar char=""/>
            </a:pPr>
            <a:r>
              <a:rPr lang="pl-PL" sz="1900" b="0" strike="noStrike" spc="-1">
                <a:solidFill>
                  <a:srgbClr val="FFFFFF"/>
                </a:solidFill>
                <a:latin typeface="Century Gothic"/>
              </a:rPr>
              <a:t>Piąty poziom</a:t>
            </a:r>
          </a:p>
        </p:txBody>
      </p:sp>
      <p:sp>
        <p:nvSpPr>
          <p:cNvPr id="50" name="PlaceHolder 6"/>
          <p:cNvSpPr>
            <a:spLocks noGrp="1"/>
          </p:cNvSpPr>
          <p:nvPr>
            <p:ph type="dt"/>
          </p:nvPr>
        </p:nvSpPr>
        <p:spPr>
          <a:xfrm>
            <a:off x="4791600" y="6480000"/>
            <a:ext cx="2133360" cy="3013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37BCFD8A-0E9A-4381-852F-9F1F8E1A2930}" type="datetime">
              <a:rPr lang="pl-PL" sz="1000" b="0" strike="noStrike" spc="-1">
                <a:solidFill>
                  <a:srgbClr val="FFFFFF"/>
                </a:solidFill>
                <a:latin typeface="Century Gothic"/>
              </a:rPr>
              <a:t>07.10.2019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ftr"/>
          </p:nvPr>
        </p:nvSpPr>
        <p:spPr>
          <a:xfrm>
            <a:off x="457200" y="6481080"/>
            <a:ext cx="4259520" cy="3006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sldNum"/>
          </p:nvPr>
        </p:nvSpPr>
        <p:spPr>
          <a:xfrm>
            <a:off x="7589520" y="6481080"/>
            <a:ext cx="502560" cy="3013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6F45D3FF-0A66-4BC7-AF38-7C2F8949722F}" type="slidenum">
              <a:rPr lang="pl-PL" sz="1200" b="0" strike="noStrike" spc="-1">
                <a:solidFill>
                  <a:srgbClr val="FFFFFF"/>
                </a:solidFill>
                <a:latin typeface="Century Gothic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7200" y="14040"/>
            <a:ext cx="9129600" cy="6836400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7998000"/>
          </a:gradFill>
          <a:ln>
            <a:noFill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0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chemeClr val="bg2">
                <a:tint val="55000"/>
                <a:satMod val="200000"/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1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chemeClr val="bg2">
                <a:tint val="50000"/>
                <a:satMod val="200000"/>
                <a:alpha val="4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2" name="PlaceHolder 4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l-PL" sz="4200" b="0" strike="noStrike" spc="-1">
                <a:solidFill>
                  <a:srgbClr val="D26785"/>
                </a:solidFill>
                <a:latin typeface="Century Gothic"/>
              </a:rPr>
              <a:t>Kliknij, aby edytować styl</a:t>
            </a:r>
            <a:endParaRPr lang="pl-PL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457200" y="1722600"/>
            <a:ext cx="403812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48200" indent="-383760">
              <a:lnSpc>
                <a:spcPct val="100000"/>
              </a:lnSpc>
              <a:spcBef>
                <a:spcPts val="519"/>
              </a:spcBef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lang="pl-PL" sz="2600" b="0" strike="noStrike" spc="-1">
                <a:solidFill>
                  <a:srgbClr val="FFFFFF"/>
                </a:solidFill>
                <a:latin typeface="Century Gothic"/>
              </a:rPr>
              <a:t>Kliknij, aby edytować style wzorca tekstu</a:t>
            </a:r>
          </a:p>
          <a:p>
            <a:pPr marL="822960" lvl="1" indent="-285480">
              <a:lnSpc>
                <a:spcPct val="100000"/>
              </a:lnSpc>
              <a:spcBef>
                <a:spcPts val="479"/>
              </a:spcBef>
              <a:buClr>
                <a:srgbClr val="FF388C"/>
              </a:buClr>
              <a:buSzPct val="95000"/>
              <a:buFont typeface="Verdana"/>
              <a:buChar char="›"/>
            </a:pPr>
            <a:r>
              <a:rPr lang="pl-PL" sz="2400" b="0" strike="noStrike" spc="-1">
                <a:solidFill>
                  <a:srgbClr val="FFFFFF"/>
                </a:solidFill>
                <a:latin typeface="Century Gothic"/>
              </a:rPr>
              <a:t>Drugi poziom</a:t>
            </a:r>
          </a:p>
          <a:p>
            <a:pPr marL="1106280" lvl="2" indent="-228240">
              <a:lnSpc>
                <a:spcPct val="100000"/>
              </a:lnSpc>
              <a:spcBef>
                <a:spcPts val="400"/>
              </a:spcBef>
              <a:buClr>
                <a:srgbClr val="FF388C"/>
              </a:buClr>
              <a:buFont typeface="Wingdings 2" charset="2"/>
              <a:buChar char=""/>
            </a:pPr>
            <a:r>
              <a:rPr lang="pl-PL" sz="2000" b="0" strike="noStrike" spc="-1">
                <a:solidFill>
                  <a:srgbClr val="FFFFFF"/>
                </a:solidFill>
                <a:latin typeface="Century Gothic"/>
              </a:rPr>
              <a:t>Trzeci poziom</a:t>
            </a:r>
          </a:p>
          <a:p>
            <a:pPr marL="1371600" lvl="3" indent="-209880">
              <a:lnSpc>
                <a:spcPct val="100000"/>
              </a:lnSpc>
              <a:spcBef>
                <a:spcPts val="360"/>
              </a:spcBef>
              <a:buClr>
                <a:srgbClr val="FF388C"/>
              </a:buClr>
              <a:buFont typeface="Wingdings 2" charset="2"/>
              <a:buChar char=""/>
            </a:pPr>
            <a:r>
              <a:rPr lang="pl-PL" sz="1800" b="0" strike="noStrike" spc="-1">
                <a:solidFill>
                  <a:srgbClr val="FFFFFF"/>
                </a:solidFill>
                <a:latin typeface="Century Gothic"/>
              </a:rPr>
              <a:t>Czwarty poziom</a:t>
            </a:r>
          </a:p>
          <a:p>
            <a:pPr marL="1600200" lvl="4" indent="-209880">
              <a:lnSpc>
                <a:spcPct val="100000"/>
              </a:lnSpc>
              <a:spcBef>
                <a:spcPts val="360"/>
              </a:spcBef>
              <a:buClr>
                <a:srgbClr val="FF90B2"/>
              </a:buClr>
              <a:buFont typeface="Wingdings 2" charset="2"/>
              <a:buChar char=""/>
            </a:pPr>
            <a:r>
              <a:rPr lang="pl-PL" sz="1800" b="0" strike="noStrike" spc="-1">
                <a:solidFill>
                  <a:srgbClr val="FFFFFF"/>
                </a:solidFill>
                <a:latin typeface="Century Gothic"/>
              </a:rPr>
              <a:t>Piąty poziom</a:t>
            </a: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4648320" y="1722600"/>
            <a:ext cx="403812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48200" indent="-383760">
              <a:lnSpc>
                <a:spcPct val="100000"/>
              </a:lnSpc>
              <a:spcBef>
                <a:spcPts val="519"/>
              </a:spcBef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lang="pl-PL" sz="2600" b="0" strike="noStrike" spc="-1">
                <a:solidFill>
                  <a:srgbClr val="FFFFFF"/>
                </a:solidFill>
                <a:latin typeface="Century Gothic"/>
              </a:rPr>
              <a:t>Kliknij, aby edytować style wzorca tekstu</a:t>
            </a:r>
          </a:p>
          <a:p>
            <a:pPr marL="822960" lvl="1" indent="-285480">
              <a:lnSpc>
                <a:spcPct val="100000"/>
              </a:lnSpc>
              <a:spcBef>
                <a:spcPts val="479"/>
              </a:spcBef>
              <a:buClr>
                <a:srgbClr val="FF388C"/>
              </a:buClr>
              <a:buSzPct val="95000"/>
              <a:buFont typeface="Verdana"/>
              <a:buChar char="›"/>
            </a:pPr>
            <a:r>
              <a:rPr lang="pl-PL" sz="2400" b="0" strike="noStrike" spc="-1">
                <a:solidFill>
                  <a:srgbClr val="FFFFFF"/>
                </a:solidFill>
                <a:latin typeface="Century Gothic"/>
              </a:rPr>
              <a:t>Drugi poziom</a:t>
            </a:r>
          </a:p>
          <a:p>
            <a:pPr marL="1106280" lvl="2" indent="-228240">
              <a:lnSpc>
                <a:spcPct val="100000"/>
              </a:lnSpc>
              <a:spcBef>
                <a:spcPts val="400"/>
              </a:spcBef>
              <a:buClr>
                <a:srgbClr val="FF388C"/>
              </a:buClr>
              <a:buFont typeface="Wingdings 2" charset="2"/>
              <a:buChar char=""/>
            </a:pPr>
            <a:r>
              <a:rPr lang="pl-PL" sz="2000" b="0" strike="noStrike" spc="-1">
                <a:solidFill>
                  <a:srgbClr val="FFFFFF"/>
                </a:solidFill>
                <a:latin typeface="Century Gothic"/>
              </a:rPr>
              <a:t>Trzeci poziom</a:t>
            </a:r>
          </a:p>
          <a:p>
            <a:pPr marL="1371600" lvl="3" indent="-209880">
              <a:lnSpc>
                <a:spcPct val="100000"/>
              </a:lnSpc>
              <a:spcBef>
                <a:spcPts val="360"/>
              </a:spcBef>
              <a:buClr>
                <a:srgbClr val="FF388C"/>
              </a:buClr>
              <a:buFont typeface="Wingdings 2" charset="2"/>
              <a:buChar char=""/>
            </a:pPr>
            <a:r>
              <a:rPr lang="pl-PL" sz="1800" b="0" strike="noStrike" spc="-1">
                <a:solidFill>
                  <a:srgbClr val="FFFFFF"/>
                </a:solidFill>
                <a:latin typeface="Century Gothic"/>
              </a:rPr>
              <a:t>Czwarty poziom</a:t>
            </a:r>
          </a:p>
          <a:p>
            <a:pPr marL="1600200" lvl="4" indent="-209880">
              <a:lnSpc>
                <a:spcPct val="100000"/>
              </a:lnSpc>
              <a:spcBef>
                <a:spcPts val="360"/>
              </a:spcBef>
              <a:buClr>
                <a:srgbClr val="FF90B2"/>
              </a:buClr>
              <a:buFont typeface="Wingdings 2" charset="2"/>
              <a:buChar char=""/>
            </a:pPr>
            <a:r>
              <a:rPr lang="pl-PL" sz="1800" b="0" strike="noStrike" spc="-1">
                <a:solidFill>
                  <a:srgbClr val="FFFFFF"/>
                </a:solidFill>
                <a:latin typeface="Century Gothic"/>
              </a:rPr>
              <a:t>Piąty poziom</a:t>
            </a:r>
          </a:p>
        </p:txBody>
      </p:sp>
      <p:sp>
        <p:nvSpPr>
          <p:cNvPr id="95" name="PlaceHolder 7"/>
          <p:cNvSpPr>
            <a:spLocks noGrp="1"/>
          </p:cNvSpPr>
          <p:nvPr>
            <p:ph type="dt"/>
          </p:nvPr>
        </p:nvSpPr>
        <p:spPr>
          <a:xfrm>
            <a:off x="4791600" y="6481080"/>
            <a:ext cx="2133360" cy="3013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DD065C11-CEAB-46EF-9B0C-AFC363186FD5}" type="datetime">
              <a:rPr lang="pl-PL" sz="1000" b="0" strike="noStrike" spc="-1">
                <a:solidFill>
                  <a:srgbClr val="FFFFFF"/>
                </a:solidFill>
                <a:latin typeface="Century Gothic"/>
              </a:rPr>
              <a:t>07.10.2019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96" name="PlaceHolder 8"/>
          <p:cNvSpPr>
            <a:spLocks noGrp="1"/>
          </p:cNvSpPr>
          <p:nvPr>
            <p:ph type="ftr"/>
          </p:nvPr>
        </p:nvSpPr>
        <p:spPr>
          <a:xfrm>
            <a:off x="457200" y="6481080"/>
            <a:ext cx="4259520" cy="3013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97" name="PlaceHolder 9"/>
          <p:cNvSpPr>
            <a:spLocks noGrp="1"/>
          </p:cNvSpPr>
          <p:nvPr>
            <p:ph type="sldNum"/>
          </p:nvPr>
        </p:nvSpPr>
        <p:spPr>
          <a:xfrm>
            <a:off x="7589520" y="6481080"/>
            <a:ext cx="502560" cy="3013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D3235D08-5FAB-4875-B8CF-E15F600BA9B8}" type="slidenum">
              <a:rPr lang="pl-PL" sz="1200" b="0" strike="noStrike" spc="-1">
                <a:solidFill>
                  <a:srgbClr val="FFFFFF"/>
                </a:solidFill>
                <a:latin typeface="Century Gothic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0" y="1928880"/>
            <a:ext cx="9143640" cy="146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marL="484560" algn="ctr">
              <a:lnSpc>
                <a:spcPct val="100000"/>
              </a:lnSpc>
            </a:pPr>
            <a:r>
              <a:rPr lang="pl-PL" sz="5400" b="0" strike="noStrike" spc="-1" dirty="0" err="1">
                <a:solidFill>
                  <a:srgbClr val="D26785"/>
                </a:solidFill>
                <a:latin typeface="Century Gothic"/>
              </a:rPr>
              <a:t>Für</a:t>
            </a:r>
            <a:r>
              <a:rPr lang="pl-PL" sz="5400" b="0" strike="noStrike" spc="-1" dirty="0">
                <a:solidFill>
                  <a:srgbClr val="D26785"/>
                </a:solidFill>
                <a:latin typeface="Century Gothic"/>
              </a:rPr>
              <a:t> </a:t>
            </a:r>
            <a:r>
              <a:rPr lang="pl-PL" sz="5400" b="0" strike="noStrike" spc="-1" dirty="0" err="1">
                <a:solidFill>
                  <a:srgbClr val="D26785"/>
                </a:solidFill>
                <a:latin typeface="Century Gothic"/>
              </a:rPr>
              <a:t>immer</a:t>
            </a:r>
            <a:r>
              <a:rPr lang="pl-PL" sz="5400" b="0" strike="noStrike" spc="-1" dirty="0">
                <a:solidFill>
                  <a:srgbClr val="D26785"/>
                </a:solidFill>
                <a:latin typeface="Century Gothic"/>
              </a:rPr>
              <a:t> Sommer 22 </a:t>
            </a:r>
            <a:r>
              <a:rPr lang="pl-PL" sz="5400" b="0" strike="noStrike" spc="-1" dirty="0" err="1">
                <a:solidFill>
                  <a:srgbClr val="D26785"/>
                </a:solidFill>
                <a:latin typeface="Century Gothic"/>
              </a:rPr>
              <a:t>Tipps</a:t>
            </a:r>
            <a:r>
              <a:rPr lang="pl-PL" sz="5400" b="0" strike="noStrike" spc="-1" dirty="0">
                <a:solidFill>
                  <a:srgbClr val="D26785"/>
                </a:solidFill>
                <a:latin typeface="Century Gothic"/>
              </a:rPr>
              <a:t> </a:t>
            </a:r>
            <a:r>
              <a:rPr lang="pl-PL" sz="5400" b="0" strike="noStrike" spc="-1" dirty="0" err="1">
                <a:solidFill>
                  <a:srgbClr val="D26785"/>
                </a:solidFill>
                <a:latin typeface="Century Gothic"/>
              </a:rPr>
              <a:t>für</a:t>
            </a:r>
            <a:r>
              <a:rPr lang="pl-PL" sz="5400" b="0" strike="noStrike" spc="-1" dirty="0">
                <a:solidFill>
                  <a:srgbClr val="D26785"/>
                </a:solidFill>
                <a:latin typeface="Century Gothic"/>
              </a:rPr>
              <a:t> </a:t>
            </a:r>
            <a:r>
              <a:rPr lang="pl-PL" sz="5400" b="0" strike="noStrike" spc="-1" dirty="0" err="1">
                <a:solidFill>
                  <a:srgbClr val="D26785"/>
                </a:solidFill>
                <a:latin typeface="Century Gothic"/>
              </a:rPr>
              <a:t>extralangen</a:t>
            </a:r>
            <a:r>
              <a:rPr lang="pl-PL" sz="5400" b="0" strike="noStrike" spc="-1" dirty="0">
                <a:solidFill>
                  <a:srgbClr val="D26785"/>
                </a:solidFill>
                <a:latin typeface="Century Gothic"/>
              </a:rPr>
              <a:t> </a:t>
            </a:r>
            <a:r>
              <a:rPr lang="pl-PL" sz="5400" b="0" strike="noStrike" spc="-1" dirty="0" err="1">
                <a:solidFill>
                  <a:srgbClr val="D26785"/>
                </a:solidFill>
                <a:latin typeface="Century Gothic"/>
              </a:rPr>
              <a:t>Sonnenteint</a:t>
            </a:r>
            <a:r>
              <a:rPr lang="pl-PL" sz="5400" b="0" strike="noStrike" spc="-1" dirty="0">
                <a:solidFill>
                  <a:srgbClr val="D26785"/>
                </a:solidFill>
                <a:latin typeface="Century Gothic"/>
              </a:rPr>
              <a:t> </a:t>
            </a:r>
            <a:r>
              <a:rPr lang="pl-PL" sz="5400" b="0" strike="noStrike" spc="-1" dirty="0" err="1">
                <a:solidFill>
                  <a:srgbClr val="D26785"/>
                </a:solidFill>
                <a:latin typeface="Century Gothic"/>
              </a:rPr>
              <a:t>und</a:t>
            </a:r>
            <a:r>
              <a:rPr lang="pl-PL" sz="5400" b="0" strike="noStrike" spc="-1" dirty="0">
                <a:solidFill>
                  <a:srgbClr val="D26785"/>
                </a:solidFill>
                <a:latin typeface="Century Gothic"/>
              </a:rPr>
              <a:t> </a:t>
            </a:r>
            <a:r>
              <a:rPr lang="pl-PL" sz="5400" b="0" strike="noStrike" spc="-1" dirty="0" err="1">
                <a:solidFill>
                  <a:srgbClr val="D26785"/>
                </a:solidFill>
                <a:latin typeface="Century Gothic"/>
              </a:rPr>
              <a:t>Traumhaare</a:t>
            </a:r>
            <a:endParaRPr lang="pl-PL" sz="54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0" y="3143160"/>
            <a:ext cx="9143640" cy="264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algn="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pl-PL" sz="3600" b="1" strike="noStrike" spc="-1" dirty="0">
                <a:solidFill>
                  <a:srgbClr val="FFFF66"/>
                </a:solidFill>
                <a:latin typeface="Century Gothic"/>
              </a:rPr>
              <a:t>Wieczne lato - 22 wskazówki dotyczące utrzymania opalenizny  i wymarzonych włosów</a:t>
            </a:r>
            <a:endParaRPr lang="pl-PL" sz="3600" b="0" strike="noStrike" spc="-1" dirty="0">
              <a:solidFill>
                <a:srgbClr val="FFFF66"/>
              </a:solidFill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214200" y="5643720"/>
            <a:ext cx="65718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</p:txBody>
      </p:sp>
      <p:pic>
        <p:nvPicPr>
          <p:cNvPr id="137" name="Picture 2"/>
          <p:cNvPicPr/>
          <p:nvPr/>
        </p:nvPicPr>
        <p:blipFill>
          <a:blip r:embed="rId2"/>
          <a:stretch/>
        </p:blipFill>
        <p:spPr>
          <a:xfrm>
            <a:off x="4429080" y="4857840"/>
            <a:ext cx="1785600" cy="178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484560">
              <a:lnSpc>
                <a:spcPct val="100000"/>
              </a:lnSpc>
            </a:pPr>
            <a:r>
              <a:rPr lang="pl-PL" sz="4200" b="0" strike="noStrike" spc="-1">
                <a:solidFill>
                  <a:srgbClr val="D26785"/>
                </a:solidFill>
                <a:latin typeface="Century Gothic"/>
              </a:rPr>
              <a:t>DAS RICHTIGE GLOW-FOOD</a:t>
            </a:r>
            <a:endParaRPr lang="pl-PL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457200" y="188280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48200" indent="-383760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>
                <a:solidFill>
                  <a:srgbClr val="FFFFFF"/>
                </a:solidFill>
                <a:latin typeface="Century Gothic"/>
              </a:rPr>
              <a:t>ODPOWIEDNIE SKŁADNIKI POKARMOWE</a:t>
            </a:r>
          </a:p>
        </p:txBody>
      </p:sp>
      <p:pic>
        <p:nvPicPr>
          <p:cNvPr id="170" name="Picture 3"/>
          <p:cNvPicPr/>
          <p:nvPr/>
        </p:nvPicPr>
        <p:blipFill>
          <a:blip r:embed="rId2"/>
          <a:stretch/>
        </p:blipFill>
        <p:spPr>
          <a:xfrm>
            <a:off x="3429000" y="2889360"/>
            <a:ext cx="3142800" cy="209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1" name="Picture 5"/>
          <p:cNvPicPr/>
          <p:nvPr/>
        </p:nvPicPr>
        <p:blipFill>
          <a:blip r:embed="rId3"/>
          <a:stretch/>
        </p:blipFill>
        <p:spPr>
          <a:xfrm>
            <a:off x="6643800" y="2636640"/>
            <a:ext cx="2265480" cy="247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2" name="Picture 7"/>
          <p:cNvPicPr/>
          <p:nvPr/>
        </p:nvPicPr>
        <p:blipFill>
          <a:blip r:embed="rId4"/>
          <a:stretch/>
        </p:blipFill>
        <p:spPr>
          <a:xfrm>
            <a:off x="4714920" y="4643280"/>
            <a:ext cx="3071520" cy="204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3" name="Picture 10"/>
          <p:cNvPicPr/>
          <p:nvPr/>
        </p:nvPicPr>
        <p:blipFill>
          <a:blip r:embed="rId5"/>
          <a:stretch/>
        </p:blipFill>
        <p:spPr>
          <a:xfrm>
            <a:off x="1785960" y="4500720"/>
            <a:ext cx="2642760" cy="198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" name="Picture 12"/>
          <p:cNvPicPr/>
          <p:nvPr/>
        </p:nvPicPr>
        <p:blipFill>
          <a:blip r:embed="rId6"/>
          <a:stretch/>
        </p:blipFill>
        <p:spPr>
          <a:xfrm>
            <a:off x="357120" y="3000240"/>
            <a:ext cx="2761920" cy="207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5" name="Picture 2"/>
          <p:cNvPicPr/>
          <p:nvPr/>
        </p:nvPicPr>
        <p:blipFill>
          <a:blip r:embed="rId7"/>
          <a:stretch/>
        </p:blipFill>
        <p:spPr>
          <a:xfrm>
            <a:off x="214200" y="5429160"/>
            <a:ext cx="1893960" cy="126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214200" y="0"/>
            <a:ext cx="8929440" cy="139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4200" b="0" strike="noStrike" spc="-1" smtClean="0">
                <a:solidFill>
                  <a:srgbClr val="D26785"/>
                </a:solidFill>
                <a:latin typeface="Century Gothic"/>
              </a:rPr>
              <a:t>TIPP 6 – BEEREN</a:t>
            </a:r>
            <a:endParaRPr lang="pl-PL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0" y="1285920"/>
            <a:ext cx="8857800" cy="451137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92500" lnSpcReduction="20000"/>
          </a:bodyPr>
          <a:lstStyle/>
          <a:p>
            <a:pPr marL="448200" indent="-383760" algn="ctr">
              <a:lnSpc>
                <a:spcPct val="100000"/>
              </a:lnSpc>
              <a:spcBef>
                <a:spcPts val="519"/>
              </a:spcBef>
            </a:pPr>
            <a:r>
              <a:rPr lang="pl-PL" sz="2600" b="0" strike="noStrike" spc="-1" dirty="0" smtClean="0">
                <a:solidFill>
                  <a:srgbClr val="FFFFFF"/>
                </a:solidFill>
                <a:latin typeface="Century Gothic"/>
              </a:rPr>
              <a:t>JAG</a:t>
            </a:r>
          </a:p>
          <a:p>
            <a:pPr marL="448200" indent="-383760" algn="ctr">
              <a:lnSpc>
                <a:spcPct val="100000"/>
              </a:lnSpc>
              <a:spcBef>
                <a:spcPts val="519"/>
              </a:spcBef>
            </a:pPr>
            <a:r>
              <a:rPr lang="pl-PL" sz="2600" b="0" strike="noStrike" spc="-1" dirty="0" smtClean="0">
                <a:solidFill>
                  <a:srgbClr val="FFFFFF"/>
                </a:solidFill>
                <a:latin typeface="Century Gothic"/>
              </a:rPr>
              <a:t>ODY</a:t>
            </a:r>
            <a:endParaRPr lang="pl-PL" sz="26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641"/>
              </a:spcBef>
            </a:pPr>
            <a:r>
              <a:rPr lang="pl-PL" sz="3200" b="1" strike="noStrike" spc="-1" dirty="0" smtClean="0">
                <a:solidFill>
                  <a:srgbClr val="FFFFFF"/>
                </a:solidFill>
                <a:latin typeface="Century Gothic"/>
              </a:rPr>
              <a:t>    </a:t>
            </a:r>
            <a:r>
              <a:rPr lang="pl-PL" sz="3200" b="1" strike="noStrike" spc="-1" dirty="0" err="1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Beerenfrüchte</a:t>
            </a:r>
            <a:r>
              <a:rPr lang="pl-PL" sz="3200" b="1" strike="noStrike" spc="-1" dirty="0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stecken</a:t>
            </a:r>
            <a:r>
              <a:rPr lang="pl-PL" sz="3200" b="1" strike="noStrike" spc="-1" dirty="0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voller</a:t>
            </a:r>
            <a:r>
              <a:rPr lang="pl-PL" sz="3200" b="1" strike="noStrike" spc="-1" dirty="0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Antioxidantien</a:t>
            </a:r>
            <a:r>
              <a:rPr lang="pl-PL" sz="3200" b="1" strike="noStrike" spc="-1" dirty="0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. </a:t>
            </a:r>
            <a:r>
              <a:rPr lang="pl-PL" sz="3200" b="1" strike="noStrike" spc="-1" dirty="0" err="1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Diese</a:t>
            </a:r>
            <a:r>
              <a:rPr lang="pl-PL" sz="3200" b="1" strike="noStrike" spc="-1" dirty="0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helfen</a:t>
            </a:r>
            <a:r>
              <a:rPr lang="pl-PL" sz="3200" b="1" strike="noStrike" spc="-1" dirty="0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dabei</a:t>
            </a:r>
            <a:r>
              <a:rPr lang="pl-PL" sz="3200" b="1" strike="noStrike" spc="-1" dirty="0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, </a:t>
            </a:r>
            <a:r>
              <a:rPr lang="pl-PL" sz="3200" b="1" strike="noStrike" spc="-1" dirty="0" err="1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die</a:t>
            </a:r>
            <a:r>
              <a:rPr lang="pl-PL" sz="3200" b="1" strike="noStrike" spc="-1" dirty="0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Haut</a:t>
            </a:r>
            <a:r>
              <a:rPr lang="pl-PL" sz="3200" b="1" strike="noStrike" spc="-1" dirty="0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vor</a:t>
            </a:r>
            <a:r>
              <a:rPr lang="pl-PL" sz="3200" b="1" strike="noStrike" spc="-1" dirty="0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freien</a:t>
            </a:r>
            <a:r>
              <a:rPr lang="pl-PL" sz="3200" b="1" strike="noStrike" spc="-1" dirty="0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Radikalen</a:t>
            </a:r>
            <a:r>
              <a:rPr lang="pl-PL" sz="3200" b="1" strike="noStrike" spc="-1" dirty="0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zu</a:t>
            </a:r>
            <a:r>
              <a:rPr lang="pl-PL" sz="3200" b="1" strike="noStrike" spc="-1" dirty="0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schützen</a:t>
            </a:r>
            <a:r>
              <a:rPr lang="pl-PL" sz="3200" b="1" strike="noStrike" spc="-1" dirty="0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, </a:t>
            </a:r>
            <a:r>
              <a:rPr lang="pl-PL" sz="3200" b="1" strike="noStrike" spc="-1" dirty="0" err="1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und</a:t>
            </a:r>
            <a:r>
              <a:rPr lang="pl-PL" sz="3200" b="1" strike="noStrike" spc="-1" dirty="0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beugen</a:t>
            </a:r>
            <a:r>
              <a:rPr lang="pl-PL" sz="3200" b="1" strike="noStrike" spc="-1" dirty="0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so</a:t>
            </a:r>
            <a:r>
              <a:rPr lang="pl-PL" sz="3200" b="1" strike="noStrike" spc="-1" dirty="0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Zellschäden</a:t>
            </a:r>
            <a:r>
              <a:rPr lang="pl-PL" sz="3200" b="1" strike="noStrike" spc="-1" dirty="0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und</a:t>
            </a:r>
            <a:r>
              <a:rPr lang="pl-PL" sz="3200" b="1" strike="noStrike" spc="-1" dirty="0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200" b="1" spc="-1" dirty="0" err="1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H</a:t>
            </a:r>
            <a:r>
              <a:rPr lang="pl-PL" sz="3200" b="1" strike="noStrike" spc="-1" dirty="0" err="1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autalterung</a:t>
            </a:r>
            <a:r>
              <a:rPr lang="pl-PL" sz="3200" b="1" strike="noStrike" spc="-1" dirty="0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vor</a:t>
            </a:r>
            <a:r>
              <a:rPr lang="pl-PL" sz="3200" b="1" strike="noStrike" spc="-1" dirty="0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.</a:t>
            </a:r>
            <a:endParaRPr lang="pl-PL" sz="3200" b="0" strike="noStrike" spc="-1" dirty="0" smtClean="0">
              <a:solidFill>
                <a:schemeClr val="accent3">
                  <a:lumMod val="75000"/>
                </a:schemeClr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641"/>
              </a:spcBef>
            </a:pPr>
            <a:endParaRPr lang="pl-PL" sz="3200" b="0" strike="noStrike" spc="-1" dirty="0" smtClean="0">
              <a:solidFill>
                <a:srgbClr val="FFFFFF"/>
              </a:solidFill>
              <a:latin typeface="Century Gothic"/>
            </a:endParaRPr>
          </a:p>
          <a:p>
            <a:pPr marL="448200" indent="-383760" algn="just">
              <a:spcBef>
                <a:spcPts val="561"/>
              </a:spcBef>
            </a:pPr>
            <a:r>
              <a:rPr lang="pl-PL" sz="2800" b="1" i="1" strike="noStrike" spc="-1" dirty="0" smtClean="0">
                <a:solidFill>
                  <a:srgbClr val="FFFFFF"/>
                </a:solidFill>
                <a:latin typeface="Century Gothic"/>
              </a:rPr>
              <a:t>   </a:t>
            </a:r>
            <a:r>
              <a:rPr lang="pl-PL" sz="2800" i="1" strike="noStrike" spc="-1" dirty="0" smtClean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Owoce jagodowe zawierają dużą ilość przeciwutleniaczy. Chronią skórę przed wolnymi rodnikami i zapobiegają uszkodzeniom komórek i starzeniu się skóry.</a:t>
            </a:r>
            <a:endParaRPr lang="pl-PL" sz="2800" strike="noStrike" spc="-1" dirty="0" smtClean="0">
              <a:solidFill>
                <a:schemeClr val="bg1">
                  <a:lumMod val="65000"/>
                </a:schemeClr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561"/>
              </a:spcBef>
            </a:pPr>
            <a:endParaRPr lang="pl-PL" sz="2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78" name="Picture 2"/>
          <p:cNvPicPr/>
          <p:nvPr/>
        </p:nvPicPr>
        <p:blipFill>
          <a:blip r:embed="rId2"/>
          <a:stretch/>
        </p:blipFill>
        <p:spPr>
          <a:xfrm>
            <a:off x="-393192" y="-64008"/>
            <a:ext cx="2999880" cy="199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0" y="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484560" algn="ctr">
              <a:lnSpc>
                <a:spcPct val="100000"/>
              </a:lnSpc>
            </a:pPr>
            <a:r>
              <a:rPr lang="pl-PL" sz="4200" b="0" strike="noStrike" spc="-1" dirty="0">
                <a:solidFill>
                  <a:srgbClr val="D26785"/>
                </a:solidFill>
                <a:latin typeface="Century Gothic"/>
              </a:rPr>
              <a:t>TIPP 7- </a:t>
            </a:r>
            <a:r>
              <a:rPr lang="pl-PL" sz="4200" b="0" strike="noStrike" spc="-1" dirty="0" smtClean="0">
                <a:solidFill>
                  <a:srgbClr val="FF3300"/>
                </a:solidFill>
                <a:latin typeface="Century Gothic"/>
              </a:rPr>
              <a:t>KAROTTEN</a:t>
            </a:r>
            <a:endParaRPr lang="pl-PL" sz="4200" b="0" strike="noStrike" spc="-1" dirty="0">
              <a:solidFill>
                <a:srgbClr val="FF3300"/>
              </a:solidFill>
              <a:latin typeface="Century Gothic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0" y="1143000"/>
            <a:ext cx="8686440" cy="5285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 dirty="0">
                <a:solidFill>
                  <a:srgbClr val="FFFFFF"/>
                </a:solidFill>
                <a:latin typeface="Century Gothic"/>
              </a:rPr>
              <a:t>MARCHEW</a:t>
            </a:r>
          </a:p>
          <a:p>
            <a:pPr marL="448200" indent="-383760" algn="just">
              <a:lnSpc>
                <a:spcPct val="100000"/>
              </a:lnSpc>
              <a:spcBef>
                <a:spcPts val="720"/>
              </a:spcBef>
            </a:pPr>
            <a:r>
              <a:rPr lang="pl-PL" sz="3000" b="0" strike="noStrike" spc="-1" dirty="0">
                <a:solidFill>
                  <a:srgbClr val="FFFFFF"/>
                </a:solidFill>
                <a:latin typeface="Century Gothic"/>
              </a:rPr>
              <a:t>    </a:t>
            </a:r>
            <a:r>
              <a:rPr lang="pl-PL" sz="3600" b="0" strike="noStrike" spc="-1" dirty="0">
                <a:solidFill>
                  <a:srgbClr val="FF3300"/>
                </a:solidFill>
                <a:latin typeface="Century Gothic"/>
              </a:rPr>
              <a:t>Das </a:t>
            </a:r>
            <a:r>
              <a:rPr lang="pl-PL" sz="3600" b="0" strike="noStrike" spc="-1" dirty="0" err="1">
                <a:solidFill>
                  <a:srgbClr val="FF3300"/>
                </a:solidFill>
                <a:latin typeface="Century Gothic"/>
              </a:rPr>
              <a:t>Betacarotin</a:t>
            </a:r>
            <a:r>
              <a:rPr lang="pl-PL" sz="3600" b="0" strike="noStrike" spc="-1" dirty="0">
                <a:solidFill>
                  <a:srgbClr val="FF3300"/>
                </a:solidFill>
                <a:latin typeface="Century Gothic"/>
              </a:rPr>
              <a:t> der </a:t>
            </a:r>
            <a:r>
              <a:rPr lang="pl-PL" sz="3600" b="0" strike="noStrike" spc="-1" dirty="0" err="1">
                <a:solidFill>
                  <a:srgbClr val="FF3300"/>
                </a:solidFill>
                <a:latin typeface="Century Gothic"/>
              </a:rPr>
              <a:t>Karotten</a:t>
            </a:r>
            <a:r>
              <a:rPr lang="pl-PL" sz="3600" b="0" strike="noStrike" spc="-1" dirty="0">
                <a:solidFill>
                  <a:srgbClr val="FF3300"/>
                </a:solidFill>
                <a:latin typeface="Century Gothic"/>
              </a:rPr>
              <a:t> </a:t>
            </a:r>
            <a:r>
              <a:rPr lang="pl-PL" sz="3600" b="0" strike="noStrike" spc="-1" dirty="0" err="1">
                <a:solidFill>
                  <a:srgbClr val="FF3300"/>
                </a:solidFill>
                <a:latin typeface="Century Gothic"/>
              </a:rPr>
              <a:t>verleiht</a:t>
            </a:r>
            <a:r>
              <a:rPr lang="pl-PL" sz="3600" b="0" strike="noStrike" spc="-1" dirty="0">
                <a:solidFill>
                  <a:srgbClr val="FF3300"/>
                </a:solidFill>
                <a:latin typeface="Century Gothic"/>
              </a:rPr>
              <a:t> </a:t>
            </a:r>
            <a:r>
              <a:rPr lang="pl-PL" sz="3600" b="0" strike="noStrike" spc="-1" dirty="0" err="1">
                <a:solidFill>
                  <a:srgbClr val="FF3300"/>
                </a:solidFill>
                <a:latin typeface="Century Gothic"/>
              </a:rPr>
              <a:t>unserer</a:t>
            </a:r>
            <a:r>
              <a:rPr lang="pl-PL" sz="3600" b="0" strike="noStrike" spc="-1" dirty="0">
                <a:solidFill>
                  <a:srgbClr val="FF3300"/>
                </a:solidFill>
                <a:latin typeface="Century Gothic"/>
              </a:rPr>
              <a:t> </a:t>
            </a:r>
            <a:r>
              <a:rPr lang="pl-PL" sz="3600" b="0" strike="noStrike" spc="-1" dirty="0" err="1">
                <a:solidFill>
                  <a:srgbClr val="FF3300"/>
                </a:solidFill>
                <a:latin typeface="Century Gothic"/>
              </a:rPr>
              <a:t>Haut</a:t>
            </a:r>
            <a:r>
              <a:rPr lang="pl-PL" sz="3600" b="0" strike="noStrike" spc="-1" dirty="0">
                <a:solidFill>
                  <a:srgbClr val="FF3300"/>
                </a:solidFill>
                <a:latin typeface="Century Gothic"/>
              </a:rPr>
              <a:t> von </a:t>
            </a:r>
            <a:r>
              <a:rPr lang="pl-PL" sz="3600" b="0" strike="noStrike" spc="-1" dirty="0" err="1">
                <a:solidFill>
                  <a:srgbClr val="FF3300"/>
                </a:solidFill>
                <a:latin typeface="Century Gothic"/>
              </a:rPr>
              <a:t>innen</a:t>
            </a:r>
            <a:r>
              <a:rPr lang="pl-PL" sz="3600" b="0" strike="noStrike" spc="-1" dirty="0">
                <a:solidFill>
                  <a:srgbClr val="FF3300"/>
                </a:solidFill>
                <a:latin typeface="Century Gothic"/>
              </a:rPr>
              <a:t> </a:t>
            </a:r>
            <a:r>
              <a:rPr lang="pl-PL" sz="3600" b="0" strike="noStrike" spc="-1" dirty="0" err="1">
                <a:solidFill>
                  <a:srgbClr val="FF3300"/>
                </a:solidFill>
                <a:latin typeface="Century Gothic"/>
              </a:rPr>
              <a:t>einen</a:t>
            </a:r>
            <a:r>
              <a:rPr lang="pl-PL" sz="3600" b="0" strike="noStrike" spc="-1" dirty="0">
                <a:solidFill>
                  <a:srgbClr val="FF3300"/>
                </a:solidFill>
                <a:latin typeface="Century Gothic"/>
              </a:rPr>
              <a:t> </a:t>
            </a:r>
            <a:r>
              <a:rPr lang="pl-PL" sz="3600" b="0" strike="noStrike" spc="-1" dirty="0" err="1">
                <a:solidFill>
                  <a:srgbClr val="FF3300"/>
                </a:solidFill>
                <a:latin typeface="Century Gothic"/>
              </a:rPr>
              <a:t>natürlichen</a:t>
            </a:r>
            <a:r>
              <a:rPr lang="pl-PL" sz="3600" b="0" strike="noStrike" spc="-1" dirty="0">
                <a:solidFill>
                  <a:srgbClr val="FF3300"/>
                </a:solidFill>
                <a:latin typeface="Century Gothic"/>
              </a:rPr>
              <a:t>, </a:t>
            </a:r>
            <a:r>
              <a:rPr lang="pl-PL" sz="3600" b="0" strike="noStrike" spc="-1" dirty="0" err="1">
                <a:solidFill>
                  <a:srgbClr val="FF3300"/>
                </a:solidFill>
                <a:latin typeface="Century Gothic"/>
              </a:rPr>
              <a:t>gesunden</a:t>
            </a:r>
            <a:r>
              <a:rPr lang="pl-PL" sz="3600" b="0" strike="noStrike" spc="-1" dirty="0">
                <a:solidFill>
                  <a:srgbClr val="FF3300"/>
                </a:solidFill>
                <a:latin typeface="Century Gothic"/>
              </a:rPr>
              <a:t> </a:t>
            </a:r>
            <a:r>
              <a:rPr lang="pl-PL" sz="3600" b="0" strike="noStrike" spc="-1" dirty="0" err="1">
                <a:solidFill>
                  <a:srgbClr val="FF3300"/>
                </a:solidFill>
                <a:latin typeface="Century Gothic"/>
              </a:rPr>
              <a:t>Farbton</a:t>
            </a:r>
            <a:r>
              <a:rPr lang="pl-PL" sz="3600" b="0" strike="noStrike" spc="-1" dirty="0">
                <a:solidFill>
                  <a:srgbClr val="FF3300"/>
                </a:solidFill>
                <a:latin typeface="Century Gothic"/>
              </a:rPr>
              <a:t>.</a:t>
            </a: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endParaRPr lang="pl-PL" sz="36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r>
              <a:rPr lang="pl-PL" sz="3000" b="0" i="1" strike="noStrike" spc="-1" dirty="0">
                <a:solidFill>
                  <a:srgbClr val="FFFFFF"/>
                </a:solidFill>
                <a:latin typeface="Century Gothic"/>
              </a:rPr>
              <a:t>    </a:t>
            </a:r>
            <a:endParaRPr lang="pl-PL" sz="3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r>
              <a:rPr lang="pl-PL" sz="3000" b="0" i="1" strike="noStrike" spc="-1" dirty="0">
                <a:solidFill>
                  <a:srgbClr val="FFFFFF"/>
                </a:solidFill>
                <a:latin typeface="Century Gothic"/>
              </a:rPr>
              <a:t>    </a:t>
            </a:r>
            <a:r>
              <a:rPr lang="pl-PL" sz="3000" b="0" i="1" strike="noStrike" spc="-1" dirty="0">
                <a:solidFill>
                  <a:srgbClr val="FFC000"/>
                </a:solidFill>
                <a:latin typeface="Century Gothic"/>
              </a:rPr>
              <a:t>Beta-karoten marchwi nadaje skórze naturalny, zdrowy kolor od wewnątrz.</a:t>
            </a:r>
            <a:endParaRPr lang="pl-PL" sz="3000" b="0" strike="noStrike" spc="-1" dirty="0">
              <a:solidFill>
                <a:srgbClr val="FFC000"/>
              </a:solidFill>
              <a:latin typeface="Century Gothic"/>
            </a:endParaRPr>
          </a:p>
        </p:txBody>
      </p:sp>
      <p:pic>
        <p:nvPicPr>
          <p:cNvPr id="181" name="Picture 3"/>
          <p:cNvPicPr/>
          <p:nvPr/>
        </p:nvPicPr>
        <p:blipFill>
          <a:blip r:embed="rId2"/>
          <a:stretch/>
        </p:blipFill>
        <p:spPr>
          <a:xfrm rot="2965800">
            <a:off x="4441320" y="3233160"/>
            <a:ext cx="1178280" cy="2454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0" y="0"/>
            <a:ext cx="9143640" cy="928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4400" b="0" strike="noStrike" spc="-1" dirty="0">
                <a:solidFill>
                  <a:srgbClr val="D26785"/>
                </a:solidFill>
                <a:latin typeface="Century Gothic"/>
              </a:rPr>
              <a:t>TIPP 8- </a:t>
            </a:r>
            <a:r>
              <a:rPr lang="pl-PL" sz="4400" b="0" strike="noStrike" spc="-1" dirty="0" smtClean="0">
                <a:solidFill>
                  <a:srgbClr val="D26785"/>
                </a:solidFill>
                <a:latin typeface="Century Gothic"/>
              </a:rPr>
              <a:t>GR</a:t>
            </a:r>
            <a:r>
              <a:rPr lang="de-DE" sz="4400" b="0" strike="noStrike" spc="-1" dirty="0" smtClean="0">
                <a:solidFill>
                  <a:srgbClr val="D26785"/>
                </a:solidFill>
                <a:latin typeface="Century Gothic"/>
              </a:rPr>
              <a:t>Ü</a:t>
            </a:r>
            <a:r>
              <a:rPr lang="pl-PL" sz="4400" b="0" strike="noStrike" spc="-1" dirty="0" smtClean="0">
                <a:solidFill>
                  <a:srgbClr val="D26785"/>
                </a:solidFill>
                <a:latin typeface="Century Gothic"/>
              </a:rPr>
              <a:t>NER </a:t>
            </a:r>
            <a:r>
              <a:rPr lang="pl-PL" sz="4400" b="0" strike="noStrike" spc="-1" dirty="0">
                <a:solidFill>
                  <a:srgbClr val="D26785"/>
                </a:solidFill>
                <a:latin typeface="Century Gothic"/>
              </a:rPr>
              <a:t>TEE</a:t>
            </a:r>
            <a:endParaRPr lang="pl-PL" sz="44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0" y="1000080"/>
            <a:ext cx="8857800" cy="6071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lnSpcReduction="10000"/>
          </a:bodyPr>
          <a:lstStyle/>
          <a:p>
            <a:pPr marL="448200" indent="-383760" algn="ctr">
              <a:lnSpc>
                <a:spcPct val="100000"/>
              </a:lnSpc>
              <a:spcBef>
                <a:spcPts val="519"/>
              </a:spcBef>
            </a:pPr>
            <a:r>
              <a:rPr lang="pl-PL" sz="2600" b="0" strike="noStrike" spc="-1" dirty="0">
                <a:solidFill>
                  <a:srgbClr val="FFFFFF"/>
                </a:solidFill>
                <a:latin typeface="Century Gothic"/>
              </a:rPr>
              <a:t>ZIELONA HERBATA</a:t>
            </a:r>
          </a:p>
          <a:p>
            <a:pPr marL="448200" indent="-383760" algn="ctr">
              <a:lnSpc>
                <a:spcPct val="100000"/>
              </a:lnSpc>
              <a:spcBef>
                <a:spcPts val="519"/>
              </a:spcBef>
            </a:pPr>
            <a:endParaRPr lang="pl-PL" sz="26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720"/>
              </a:spcBef>
            </a:pPr>
            <a:r>
              <a:rPr lang="pl-PL" sz="3600" b="0" strike="noStrike" spc="-1" dirty="0">
                <a:solidFill>
                  <a:srgbClr val="FFFFFF"/>
                </a:solidFill>
                <a:latin typeface="Century Gothic"/>
              </a:rPr>
              <a:t>   </a:t>
            </a:r>
            <a:r>
              <a:rPr lang="pl-PL" sz="3600" b="0" strike="noStrike" spc="-1" dirty="0">
                <a:solidFill>
                  <a:srgbClr val="00B050"/>
                </a:solidFill>
                <a:latin typeface="Century Gothic"/>
              </a:rPr>
              <a:t>Der </a:t>
            </a:r>
            <a:r>
              <a:rPr lang="pl-PL" sz="3600" b="0" strike="noStrike" spc="-1" dirty="0" err="1">
                <a:solidFill>
                  <a:srgbClr val="00B050"/>
                </a:solidFill>
                <a:latin typeface="Century Gothic"/>
              </a:rPr>
              <a:t>Detox</a:t>
            </a:r>
            <a:r>
              <a:rPr lang="pl-PL" sz="3600" b="0" strike="noStrike" spc="-1" dirty="0">
                <a:solidFill>
                  <a:srgbClr val="00B050"/>
                </a:solidFill>
                <a:latin typeface="Century Gothic"/>
              </a:rPr>
              <a:t>-Champion </a:t>
            </a:r>
            <a:r>
              <a:rPr lang="pl-PL" sz="3600" b="0" strike="noStrike" spc="-1" dirty="0" err="1">
                <a:solidFill>
                  <a:srgbClr val="00B050"/>
                </a:solidFill>
                <a:latin typeface="Century Gothic"/>
              </a:rPr>
              <a:t>beugt</a:t>
            </a:r>
            <a:r>
              <a:rPr lang="pl-PL" sz="3600" b="0" strike="noStrike" spc="-1" dirty="0">
                <a:solidFill>
                  <a:srgbClr val="00B050"/>
                </a:solidFill>
                <a:latin typeface="Century Gothic"/>
              </a:rPr>
              <a:t> </a:t>
            </a:r>
            <a:r>
              <a:rPr lang="pl-PL" sz="3600" b="0" strike="noStrike" spc="-1" dirty="0" err="1" smtClean="0">
                <a:solidFill>
                  <a:srgbClr val="00B050"/>
                </a:solidFill>
                <a:latin typeface="Century Gothic"/>
              </a:rPr>
              <a:t>Entzündungen</a:t>
            </a:r>
            <a:r>
              <a:rPr lang="pl-PL" sz="3600" b="0" strike="noStrike" spc="-1" dirty="0" smtClean="0">
                <a:solidFill>
                  <a:srgbClr val="00B050"/>
                </a:solidFill>
                <a:latin typeface="Century Gothic"/>
              </a:rPr>
              <a:t> </a:t>
            </a:r>
            <a:r>
              <a:rPr lang="pl-PL" sz="3600" b="0" strike="noStrike" spc="-1" dirty="0">
                <a:solidFill>
                  <a:srgbClr val="00B050"/>
                </a:solidFill>
                <a:latin typeface="Century Gothic"/>
              </a:rPr>
              <a:t>in der </a:t>
            </a:r>
            <a:r>
              <a:rPr lang="pl-PL" sz="3600" b="0" strike="noStrike" spc="-1" dirty="0" err="1">
                <a:solidFill>
                  <a:srgbClr val="00B050"/>
                </a:solidFill>
                <a:latin typeface="Century Gothic"/>
              </a:rPr>
              <a:t>Haut</a:t>
            </a:r>
            <a:r>
              <a:rPr lang="pl-PL" sz="3600" b="0" strike="noStrike" spc="-1" dirty="0">
                <a:solidFill>
                  <a:srgbClr val="00B050"/>
                </a:solidFill>
                <a:latin typeface="Century Gothic"/>
              </a:rPr>
              <a:t> </a:t>
            </a:r>
            <a:r>
              <a:rPr lang="pl-PL" sz="3600" b="0" strike="noStrike" spc="-1" dirty="0" err="1">
                <a:solidFill>
                  <a:srgbClr val="00B050"/>
                </a:solidFill>
                <a:latin typeface="Century Gothic"/>
              </a:rPr>
              <a:t>vor</a:t>
            </a:r>
            <a:r>
              <a:rPr lang="pl-PL" sz="3600" b="0" strike="noStrike" spc="-1" dirty="0">
                <a:solidFill>
                  <a:srgbClr val="00B050"/>
                </a:solidFill>
                <a:latin typeface="Century Gothic"/>
              </a:rPr>
              <a:t> </a:t>
            </a:r>
            <a:r>
              <a:rPr lang="pl-PL" sz="3600" b="0" strike="noStrike" spc="-1" dirty="0" err="1">
                <a:solidFill>
                  <a:srgbClr val="00B050"/>
                </a:solidFill>
                <a:latin typeface="Century Gothic"/>
              </a:rPr>
              <a:t>und</a:t>
            </a:r>
            <a:r>
              <a:rPr lang="pl-PL" sz="3600" b="0" strike="noStrike" spc="-1" dirty="0">
                <a:solidFill>
                  <a:srgbClr val="00B050"/>
                </a:solidFill>
                <a:latin typeface="Century Gothic"/>
              </a:rPr>
              <a:t> </a:t>
            </a:r>
            <a:r>
              <a:rPr lang="pl-PL" sz="3600" b="0" strike="noStrike" spc="-1" dirty="0" err="1">
                <a:solidFill>
                  <a:srgbClr val="00B050"/>
                </a:solidFill>
                <a:latin typeface="Century Gothic"/>
              </a:rPr>
              <a:t>lässt</a:t>
            </a:r>
            <a:r>
              <a:rPr lang="pl-PL" sz="3600" b="0" strike="noStrike" spc="-1" dirty="0">
                <a:solidFill>
                  <a:srgbClr val="00B050"/>
                </a:solidFill>
                <a:latin typeface="Century Gothic"/>
              </a:rPr>
              <a:t> </a:t>
            </a:r>
            <a:r>
              <a:rPr lang="pl-PL" sz="3600" b="0" strike="noStrike" spc="-1" dirty="0" err="1">
                <a:solidFill>
                  <a:srgbClr val="00B050"/>
                </a:solidFill>
                <a:latin typeface="Century Gothic"/>
              </a:rPr>
              <a:t>sie</a:t>
            </a:r>
            <a:r>
              <a:rPr lang="pl-PL" sz="3600" b="0" strike="noStrike" spc="-1" dirty="0">
                <a:solidFill>
                  <a:srgbClr val="00B050"/>
                </a:solidFill>
                <a:latin typeface="Century Gothic"/>
              </a:rPr>
              <a:t> </a:t>
            </a:r>
            <a:r>
              <a:rPr lang="pl-PL" sz="3600" b="0" strike="noStrike" spc="-1" dirty="0" err="1">
                <a:solidFill>
                  <a:srgbClr val="00B050"/>
                </a:solidFill>
                <a:latin typeface="Century Gothic"/>
              </a:rPr>
              <a:t>strahlen</a:t>
            </a:r>
            <a:r>
              <a:rPr lang="pl-PL" sz="3600" b="0" strike="noStrike" spc="-1" dirty="0">
                <a:solidFill>
                  <a:srgbClr val="00B050"/>
                </a:solidFill>
                <a:latin typeface="Century Gothic"/>
              </a:rPr>
              <a:t>. </a:t>
            </a:r>
            <a:r>
              <a:rPr lang="pl-PL" sz="3600" b="0" strike="noStrike" spc="-1" dirty="0" err="1">
                <a:solidFill>
                  <a:srgbClr val="00B050"/>
                </a:solidFill>
                <a:latin typeface="Century Gothic"/>
              </a:rPr>
              <a:t>Wasser</a:t>
            </a:r>
            <a:r>
              <a:rPr lang="pl-PL" sz="3600" b="0" strike="noStrike" spc="-1" dirty="0">
                <a:solidFill>
                  <a:srgbClr val="00B050"/>
                </a:solidFill>
                <a:latin typeface="Century Gothic"/>
              </a:rPr>
              <a:t> </a:t>
            </a:r>
            <a:r>
              <a:rPr lang="pl-PL" sz="3600" b="0" strike="noStrike" spc="-1" dirty="0" err="1">
                <a:solidFill>
                  <a:srgbClr val="00B050"/>
                </a:solidFill>
                <a:latin typeface="Century Gothic"/>
              </a:rPr>
              <a:t>und</a:t>
            </a:r>
            <a:r>
              <a:rPr lang="pl-PL" sz="3600" b="0" strike="noStrike" spc="-1" dirty="0">
                <a:solidFill>
                  <a:srgbClr val="00B050"/>
                </a:solidFill>
                <a:latin typeface="Century Gothic"/>
              </a:rPr>
              <a:t> </a:t>
            </a:r>
            <a:r>
              <a:rPr lang="pl-PL" sz="3600" b="0" strike="noStrike" spc="-1" dirty="0" err="1">
                <a:solidFill>
                  <a:srgbClr val="00B050"/>
                </a:solidFill>
                <a:latin typeface="Century Gothic"/>
              </a:rPr>
              <a:t>grüner</a:t>
            </a:r>
            <a:r>
              <a:rPr lang="pl-PL" sz="3600" b="0" strike="noStrike" spc="-1" dirty="0">
                <a:solidFill>
                  <a:srgbClr val="00B050"/>
                </a:solidFill>
                <a:latin typeface="Century Gothic"/>
              </a:rPr>
              <a:t> </a:t>
            </a:r>
            <a:r>
              <a:rPr lang="pl-PL" sz="3600" b="0" strike="noStrike" spc="-1" dirty="0" err="1">
                <a:solidFill>
                  <a:srgbClr val="00B050"/>
                </a:solidFill>
                <a:latin typeface="Century Gothic"/>
              </a:rPr>
              <a:t>Tee</a:t>
            </a:r>
            <a:r>
              <a:rPr lang="pl-PL" sz="3600" b="0" strike="noStrike" spc="-1" dirty="0">
                <a:solidFill>
                  <a:srgbClr val="00B050"/>
                </a:solidFill>
                <a:latin typeface="Century Gothic"/>
              </a:rPr>
              <a:t> </a:t>
            </a:r>
            <a:r>
              <a:rPr lang="pl-PL" sz="3600" b="0" strike="noStrike" spc="-1" dirty="0" err="1">
                <a:solidFill>
                  <a:srgbClr val="00B050"/>
                </a:solidFill>
                <a:latin typeface="Century Gothic"/>
              </a:rPr>
              <a:t>bilden</a:t>
            </a:r>
            <a:r>
              <a:rPr lang="pl-PL" sz="3600" b="0" strike="noStrike" spc="-1" dirty="0">
                <a:solidFill>
                  <a:srgbClr val="00B050"/>
                </a:solidFill>
                <a:latin typeface="Century Gothic"/>
              </a:rPr>
              <a:t> </a:t>
            </a:r>
            <a:r>
              <a:rPr lang="pl-PL" sz="3600" b="0" strike="noStrike" spc="-1" dirty="0" err="1">
                <a:solidFill>
                  <a:srgbClr val="00B050"/>
                </a:solidFill>
                <a:latin typeface="Century Gothic"/>
              </a:rPr>
              <a:t>das</a:t>
            </a:r>
            <a:r>
              <a:rPr lang="pl-PL" sz="3600" b="0" strike="noStrike" spc="-1" dirty="0">
                <a:solidFill>
                  <a:srgbClr val="00B050"/>
                </a:solidFill>
                <a:latin typeface="Century Gothic"/>
              </a:rPr>
              <a:t> </a:t>
            </a:r>
            <a:r>
              <a:rPr lang="pl-PL" sz="3600" b="0" strike="noStrike" spc="-1" dirty="0" err="1">
                <a:solidFill>
                  <a:srgbClr val="00B050"/>
                </a:solidFill>
                <a:latin typeface="Century Gothic"/>
              </a:rPr>
              <a:t>perfekte</a:t>
            </a:r>
            <a:r>
              <a:rPr lang="pl-PL" sz="3600" b="0" strike="noStrike" spc="-1" dirty="0">
                <a:solidFill>
                  <a:srgbClr val="00B050"/>
                </a:solidFill>
                <a:latin typeface="Century Gothic"/>
              </a:rPr>
              <a:t> Duo </a:t>
            </a:r>
            <a:r>
              <a:rPr lang="pl-PL" sz="3600" b="0" strike="noStrike" spc="-1" dirty="0" err="1">
                <a:solidFill>
                  <a:srgbClr val="00B050"/>
                </a:solidFill>
                <a:latin typeface="Century Gothic"/>
              </a:rPr>
              <a:t>für</a:t>
            </a:r>
            <a:r>
              <a:rPr lang="pl-PL" sz="3600" b="0" strike="noStrike" spc="-1" dirty="0">
                <a:solidFill>
                  <a:srgbClr val="00B050"/>
                </a:solidFill>
                <a:latin typeface="Century Gothic"/>
              </a:rPr>
              <a:t> </a:t>
            </a:r>
            <a:r>
              <a:rPr lang="pl-PL" sz="3600" b="0" strike="noStrike" spc="-1" dirty="0" err="1">
                <a:solidFill>
                  <a:srgbClr val="00B050"/>
                </a:solidFill>
                <a:latin typeface="Century Gothic"/>
              </a:rPr>
              <a:t>einen</a:t>
            </a:r>
            <a:r>
              <a:rPr lang="pl-PL" sz="3600" b="0" strike="noStrike" spc="-1" dirty="0">
                <a:solidFill>
                  <a:srgbClr val="00B050"/>
                </a:solidFill>
                <a:latin typeface="Century Gothic"/>
              </a:rPr>
              <a:t> </a:t>
            </a:r>
            <a:r>
              <a:rPr lang="pl-PL" sz="3600" b="0" strike="noStrike" spc="-1" dirty="0" err="1">
                <a:solidFill>
                  <a:srgbClr val="00B050"/>
                </a:solidFill>
                <a:latin typeface="Century Gothic"/>
              </a:rPr>
              <a:t>tollen</a:t>
            </a:r>
            <a:r>
              <a:rPr lang="pl-PL" sz="3600" b="0" strike="noStrike" spc="-1" dirty="0">
                <a:solidFill>
                  <a:srgbClr val="00B050"/>
                </a:solidFill>
                <a:latin typeface="Century Gothic"/>
              </a:rPr>
              <a:t> </a:t>
            </a:r>
            <a:r>
              <a:rPr lang="pl-PL" sz="3600" b="0" strike="noStrike" spc="-1" dirty="0" err="1">
                <a:solidFill>
                  <a:srgbClr val="00B050"/>
                </a:solidFill>
                <a:latin typeface="Century Gothic"/>
              </a:rPr>
              <a:t>Teint</a:t>
            </a:r>
            <a:r>
              <a:rPr lang="pl-PL" sz="3600" b="0" strike="noStrike" spc="-1" dirty="0">
                <a:solidFill>
                  <a:srgbClr val="00B050"/>
                </a:solidFill>
                <a:latin typeface="Century Gothic"/>
              </a:rPr>
              <a:t>.</a:t>
            </a:r>
          </a:p>
          <a:p>
            <a:pPr marL="448200" indent="-383760">
              <a:lnSpc>
                <a:spcPct val="100000"/>
              </a:lnSpc>
              <a:spcBef>
                <a:spcPts val="479"/>
              </a:spcBef>
            </a:pPr>
            <a:endParaRPr lang="pl-PL" sz="3600" b="0" strike="noStrike" spc="-1" dirty="0">
              <a:solidFill>
                <a:srgbClr val="00B050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621"/>
              </a:spcBef>
            </a:pPr>
            <a:r>
              <a:rPr lang="pl-PL" sz="3100" b="0" strike="noStrike" spc="-1" dirty="0">
                <a:solidFill>
                  <a:srgbClr val="FFFFFF"/>
                </a:solidFill>
                <a:latin typeface="Century Gothic"/>
              </a:rPr>
              <a:t>   </a:t>
            </a:r>
            <a:r>
              <a:rPr lang="pl-PL" sz="3100" b="0" i="1" strike="noStrike" spc="-1" dirty="0">
                <a:solidFill>
                  <a:srgbClr val="92D050"/>
                </a:solidFill>
                <a:latin typeface="Century Gothic"/>
              </a:rPr>
              <a:t>Mistrz detoksu zapobiega stanom zapalnym skóry i pozwala jej lśnić. Woda i zielona herbata są idealnym połączeniem dla wspaniałej cery.</a:t>
            </a:r>
            <a:endParaRPr lang="pl-PL" sz="3100" b="0" strike="noStrike" spc="-1" dirty="0">
              <a:solidFill>
                <a:srgbClr val="92D050"/>
              </a:solidFill>
              <a:latin typeface="Century Gothic"/>
            </a:endParaRPr>
          </a:p>
        </p:txBody>
      </p:sp>
      <p:pic>
        <p:nvPicPr>
          <p:cNvPr id="184" name="Picture 2"/>
          <p:cNvPicPr/>
          <p:nvPr/>
        </p:nvPicPr>
        <p:blipFill>
          <a:blip r:embed="rId2"/>
          <a:stretch/>
        </p:blipFill>
        <p:spPr>
          <a:xfrm>
            <a:off x="7072920" y="142920"/>
            <a:ext cx="1713960" cy="1713960"/>
          </a:xfrm>
          <a:prstGeom prst="rect">
            <a:avLst/>
          </a:prstGeom>
          <a:ln>
            <a:noFill/>
          </a:ln>
        </p:spPr>
      </p:pic>
      <p:pic>
        <p:nvPicPr>
          <p:cNvPr id="185" name="Picture 4"/>
          <p:cNvPicPr/>
          <p:nvPr/>
        </p:nvPicPr>
        <p:blipFill>
          <a:blip r:embed="rId3"/>
          <a:stretch/>
        </p:blipFill>
        <p:spPr>
          <a:xfrm>
            <a:off x="214200" y="214200"/>
            <a:ext cx="1785600" cy="177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500040" y="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484560" algn="ctr">
              <a:lnSpc>
                <a:spcPct val="100000"/>
              </a:lnSpc>
            </a:pPr>
            <a:r>
              <a:rPr lang="pl-PL" sz="4400" b="0" strike="noStrike" spc="-1" dirty="0">
                <a:solidFill>
                  <a:srgbClr val="D26785"/>
                </a:solidFill>
                <a:latin typeface="Century Gothic"/>
              </a:rPr>
              <a:t>TIPP 9- </a:t>
            </a:r>
            <a:r>
              <a:rPr lang="pl-PL" sz="4400" b="0" strike="noStrike" spc="-1" dirty="0" smtClean="0">
                <a:solidFill>
                  <a:srgbClr val="FFFF00"/>
                </a:solidFill>
                <a:latin typeface="Century Gothic"/>
              </a:rPr>
              <a:t>ZITRUSFR</a:t>
            </a:r>
            <a:r>
              <a:rPr lang="de-DE" sz="4400" b="0" strike="noStrike" spc="-1" dirty="0" smtClean="0">
                <a:solidFill>
                  <a:srgbClr val="FFFF00"/>
                </a:solidFill>
                <a:latin typeface="Century Gothic"/>
              </a:rPr>
              <a:t>Ü</a:t>
            </a:r>
            <a:r>
              <a:rPr lang="pl-PL" sz="4400" b="0" strike="noStrike" spc="-1" dirty="0" smtClean="0">
                <a:solidFill>
                  <a:srgbClr val="FFFF00"/>
                </a:solidFill>
                <a:latin typeface="Century Gothic"/>
              </a:rPr>
              <a:t>CHTE</a:t>
            </a:r>
            <a:endParaRPr lang="pl-PL" sz="4400" b="0" strike="noStrike" spc="-1" dirty="0">
              <a:solidFill>
                <a:srgbClr val="FFFF00"/>
              </a:solidFill>
              <a:latin typeface="Century Gothic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0" y="1143000"/>
            <a:ext cx="8658000" cy="550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92500" lnSpcReduction="20000"/>
          </a:bodyPr>
          <a:lstStyle/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 dirty="0">
                <a:solidFill>
                  <a:srgbClr val="FFFFFF"/>
                </a:solidFill>
                <a:latin typeface="Century Gothic"/>
              </a:rPr>
              <a:t>OWOCE CYTRUSOWE</a:t>
            </a:r>
          </a:p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endParaRPr lang="pl-PL" sz="3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700"/>
              </a:spcBef>
            </a:pPr>
            <a:r>
              <a:rPr lang="pl-PL" sz="3000" b="0" strike="noStrike" spc="-1" dirty="0">
                <a:solidFill>
                  <a:srgbClr val="FFFFFF"/>
                </a:solidFill>
                <a:latin typeface="Century Gothic"/>
              </a:rPr>
              <a:t>    </a:t>
            </a:r>
            <a:r>
              <a:rPr lang="pl-PL" sz="3500" b="1" u="sng" strike="noStrike" spc="-1" dirty="0" err="1">
                <a:solidFill>
                  <a:srgbClr val="FFC000"/>
                </a:solidFill>
                <a:uFillTx/>
                <a:latin typeface="Century Gothic"/>
              </a:rPr>
              <a:t>Zitronen</a:t>
            </a:r>
            <a:r>
              <a:rPr lang="pl-PL" sz="3500" b="1" u="sng" strike="noStrike" spc="-1" dirty="0">
                <a:solidFill>
                  <a:srgbClr val="FFC000"/>
                </a:solidFill>
                <a:uFillTx/>
                <a:latin typeface="Century Gothic"/>
              </a:rPr>
              <a:t>, </a:t>
            </a:r>
            <a:r>
              <a:rPr lang="pl-PL" sz="3500" b="0" strike="noStrike" spc="-1" dirty="0" err="1">
                <a:solidFill>
                  <a:srgbClr val="FFFF00"/>
                </a:solidFill>
                <a:latin typeface="Century Gothic"/>
              </a:rPr>
              <a:t>Limetten&amp;Co</a:t>
            </a:r>
            <a:r>
              <a:rPr lang="pl-PL" sz="3500" b="0" strike="noStrike" spc="-1" dirty="0">
                <a:solidFill>
                  <a:srgbClr val="FFFF00"/>
                </a:solidFill>
                <a:latin typeface="Century Gothic"/>
              </a:rPr>
              <a:t>. </a:t>
            </a:r>
            <a:r>
              <a:rPr lang="pl-PL" sz="3500" b="0" strike="noStrike" spc="-1" dirty="0" err="1">
                <a:solidFill>
                  <a:srgbClr val="FFFF00"/>
                </a:solidFill>
                <a:latin typeface="Century Gothic"/>
              </a:rPr>
              <a:t>sind</a:t>
            </a:r>
            <a:r>
              <a:rPr lang="pl-PL" sz="3500" b="0" strike="noStrike" spc="-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pl-PL" sz="3500" b="0" strike="noStrike" spc="-1" dirty="0" err="1">
                <a:solidFill>
                  <a:srgbClr val="FFFF00"/>
                </a:solidFill>
                <a:latin typeface="Century Gothic"/>
              </a:rPr>
              <a:t>wahre</a:t>
            </a:r>
            <a:r>
              <a:rPr lang="pl-PL" sz="3500" b="0" strike="noStrike" spc="-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pl-PL" sz="3500" b="0" strike="noStrike" spc="-1" dirty="0" err="1">
                <a:solidFill>
                  <a:srgbClr val="FFFF00"/>
                </a:solidFill>
                <a:latin typeface="Century Gothic"/>
              </a:rPr>
              <a:t>Vitamin</a:t>
            </a:r>
            <a:r>
              <a:rPr lang="pl-PL" sz="3500" b="0" strike="noStrike" spc="-1" dirty="0">
                <a:solidFill>
                  <a:srgbClr val="FFFF00"/>
                </a:solidFill>
                <a:latin typeface="Century Gothic"/>
              </a:rPr>
              <a:t> -C- </a:t>
            </a:r>
            <a:r>
              <a:rPr lang="pl-PL" sz="3500" b="0" strike="noStrike" spc="-1" dirty="0" err="1">
                <a:solidFill>
                  <a:srgbClr val="FFFF00"/>
                </a:solidFill>
                <a:latin typeface="Century Gothic"/>
              </a:rPr>
              <a:t>Bomben</a:t>
            </a:r>
            <a:r>
              <a:rPr lang="pl-PL" sz="3500" b="0" strike="noStrike" spc="-1" dirty="0">
                <a:solidFill>
                  <a:srgbClr val="FFFF00"/>
                </a:solidFill>
                <a:latin typeface="Century Gothic"/>
              </a:rPr>
              <a:t>. </a:t>
            </a:r>
            <a:r>
              <a:rPr lang="pl-PL" sz="3500" b="0" strike="noStrike" spc="-1" dirty="0" err="1">
                <a:solidFill>
                  <a:srgbClr val="FFFF00"/>
                </a:solidFill>
                <a:latin typeface="Century Gothic"/>
              </a:rPr>
              <a:t>Vitamin</a:t>
            </a:r>
            <a:r>
              <a:rPr lang="pl-PL" sz="3500" b="0" strike="noStrike" spc="-1" dirty="0">
                <a:solidFill>
                  <a:srgbClr val="FFFF00"/>
                </a:solidFill>
                <a:latin typeface="Century Gothic"/>
              </a:rPr>
              <a:t> C </a:t>
            </a:r>
            <a:r>
              <a:rPr lang="pl-PL" sz="3500" b="0" strike="noStrike" spc="-1" dirty="0" err="1">
                <a:solidFill>
                  <a:srgbClr val="FFFF00"/>
                </a:solidFill>
                <a:latin typeface="Century Gothic"/>
              </a:rPr>
              <a:t>ist</a:t>
            </a:r>
            <a:r>
              <a:rPr lang="pl-PL" sz="3500" b="0" strike="noStrike" spc="-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pl-PL" sz="3500" b="0" strike="noStrike" spc="-1" dirty="0" err="1">
                <a:solidFill>
                  <a:srgbClr val="FFFF00"/>
                </a:solidFill>
                <a:latin typeface="Century Gothic"/>
              </a:rPr>
              <a:t>am</a:t>
            </a:r>
            <a:r>
              <a:rPr lang="pl-PL" sz="3500" b="0" strike="noStrike" spc="-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pl-PL" sz="3500" b="0" strike="noStrike" spc="-1" dirty="0" err="1">
                <a:solidFill>
                  <a:srgbClr val="FFFF00"/>
                </a:solidFill>
                <a:latin typeface="Century Gothic"/>
              </a:rPr>
              <a:t>Aufbau</a:t>
            </a:r>
            <a:r>
              <a:rPr lang="pl-PL" sz="3500" b="0" strike="noStrike" spc="-1" dirty="0">
                <a:solidFill>
                  <a:srgbClr val="FFFF00"/>
                </a:solidFill>
                <a:latin typeface="Century Gothic"/>
              </a:rPr>
              <a:t> von </a:t>
            </a:r>
            <a:r>
              <a:rPr lang="pl-PL" sz="3500" b="0" strike="noStrike" spc="-1" dirty="0" err="1">
                <a:solidFill>
                  <a:srgbClr val="FFFF00"/>
                </a:solidFill>
                <a:latin typeface="Century Gothic"/>
              </a:rPr>
              <a:t>Kollagen</a:t>
            </a:r>
            <a:r>
              <a:rPr lang="pl-PL" sz="3500" b="0" strike="noStrike" spc="-1" dirty="0">
                <a:solidFill>
                  <a:srgbClr val="FFFF00"/>
                </a:solidFill>
                <a:latin typeface="Century Gothic"/>
              </a:rPr>
              <a:t> in der </a:t>
            </a:r>
            <a:r>
              <a:rPr lang="pl-PL" sz="3500" b="0" strike="noStrike" spc="-1" dirty="0" err="1">
                <a:solidFill>
                  <a:srgbClr val="FFFF00"/>
                </a:solidFill>
                <a:latin typeface="Century Gothic"/>
              </a:rPr>
              <a:t>Haut</a:t>
            </a:r>
            <a:r>
              <a:rPr lang="pl-PL" sz="3500" b="0" strike="noStrike" spc="-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pl-PL" sz="3500" b="0" strike="noStrike" spc="-1" dirty="0" err="1">
                <a:solidFill>
                  <a:srgbClr val="FFFF00"/>
                </a:solidFill>
                <a:latin typeface="Century Gothic"/>
              </a:rPr>
              <a:t>beteiligt</a:t>
            </a:r>
            <a:r>
              <a:rPr lang="pl-PL" sz="3500" b="0" strike="noStrike" spc="-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pl-PL" sz="3500" b="0" strike="noStrike" spc="-1" dirty="0" err="1">
                <a:solidFill>
                  <a:srgbClr val="FFFF00"/>
                </a:solidFill>
                <a:latin typeface="Century Gothic"/>
              </a:rPr>
              <a:t>und</a:t>
            </a:r>
            <a:r>
              <a:rPr lang="pl-PL" sz="3500" b="0" strike="noStrike" spc="-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pl-PL" sz="3500" b="0" strike="noStrike" spc="-1" dirty="0" err="1">
                <a:solidFill>
                  <a:srgbClr val="FFFF00"/>
                </a:solidFill>
                <a:latin typeface="Century Gothic"/>
              </a:rPr>
              <a:t>sorgt</a:t>
            </a:r>
            <a:r>
              <a:rPr lang="pl-PL" sz="3500" b="0" strike="noStrike" spc="-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pl-PL" sz="3500" b="0" strike="noStrike" spc="-1" dirty="0" err="1">
                <a:solidFill>
                  <a:srgbClr val="FFFF00"/>
                </a:solidFill>
                <a:latin typeface="Century Gothic"/>
              </a:rPr>
              <a:t>so</a:t>
            </a:r>
            <a:r>
              <a:rPr lang="pl-PL" sz="3500" b="0" strike="noStrike" spc="-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pl-PL" sz="3500" b="0" strike="noStrike" spc="-1" dirty="0" err="1">
                <a:solidFill>
                  <a:srgbClr val="FFFF00"/>
                </a:solidFill>
                <a:latin typeface="Century Gothic"/>
              </a:rPr>
              <a:t>für</a:t>
            </a:r>
            <a:r>
              <a:rPr lang="pl-PL" sz="3500" b="0" strike="noStrike" spc="-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pl-PL" sz="3500" b="0" strike="noStrike" spc="-1" dirty="0" err="1">
                <a:solidFill>
                  <a:srgbClr val="FFFF00"/>
                </a:solidFill>
                <a:latin typeface="Century Gothic"/>
              </a:rPr>
              <a:t>ein</a:t>
            </a:r>
            <a:r>
              <a:rPr lang="pl-PL" sz="3500" b="0" strike="noStrike" spc="-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pl-PL" sz="3500" b="0" strike="noStrike" spc="-1" dirty="0" err="1" smtClean="0">
                <a:solidFill>
                  <a:srgbClr val="FFFF00"/>
                </a:solidFill>
                <a:latin typeface="Century Gothic"/>
              </a:rPr>
              <a:t>stra</a:t>
            </a:r>
            <a:r>
              <a:rPr lang="de-DE" sz="3500" b="0" strike="noStrike" spc="-1" dirty="0" smtClean="0">
                <a:solidFill>
                  <a:srgbClr val="FFFF00"/>
                </a:solidFill>
                <a:latin typeface="Century Gothic"/>
              </a:rPr>
              <a:t>f</a:t>
            </a:r>
            <a:r>
              <a:rPr lang="pl-PL" sz="3500" b="0" strike="noStrike" spc="-1" dirty="0" smtClean="0">
                <a:solidFill>
                  <a:srgbClr val="FFFF00"/>
                </a:solidFill>
                <a:latin typeface="Century Gothic"/>
              </a:rPr>
              <a:t>fes </a:t>
            </a:r>
            <a:r>
              <a:rPr lang="pl-PL" sz="3500" b="0" strike="noStrike" spc="-1" dirty="0" err="1">
                <a:solidFill>
                  <a:srgbClr val="FFFF00"/>
                </a:solidFill>
                <a:latin typeface="Century Gothic"/>
              </a:rPr>
              <a:t>und</a:t>
            </a:r>
            <a:r>
              <a:rPr lang="pl-PL" sz="3500" b="0" strike="noStrike" spc="-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pl-PL" sz="3500" b="0" strike="noStrike" spc="-1" dirty="0" err="1">
                <a:solidFill>
                  <a:srgbClr val="FFFF00"/>
                </a:solidFill>
                <a:latin typeface="Century Gothic"/>
              </a:rPr>
              <a:t>ebenmäßiges</a:t>
            </a:r>
            <a:r>
              <a:rPr lang="pl-PL" sz="3500" b="0" strike="noStrike" spc="-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pl-PL" sz="3500" b="0" strike="noStrike" spc="-1" dirty="0" err="1">
                <a:solidFill>
                  <a:srgbClr val="FFFF00"/>
                </a:solidFill>
                <a:latin typeface="Century Gothic"/>
              </a:rPr>
              <a:t>Hautbild</a:t>
            </a:r>
            <a:r>
              <a:rPr lang="pl-PL" sz="3500" b="0" strike="noStrike" spc="-1" dirty="0">
                <a:solidFill>
                  <a:srgbClr val="FFFF00"/>
                </a:solidFill>
                <a:latin typeface="Century Gothic"/>
              </a:rPr>
              <a:t>.</a:t>
            </a: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endParaRPr lang="pl-PL" sz="35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 dirty="0">
                <a:solidFill>
                  <a:srgbClr val="FFFFFF"/>
                </a:solidFill>
                <a:latin typeface="Century Gothic"/>
              </a:rPr>
              <a:t>    </a:t>
            </a:r>
            <a:r>
              <a:rPr lang="pl-PL" sz="3000" strike="noStrike" spc="-1" dirty="0">
                <a:solidFill>
                  <a:srgbClr val="FFCC66"/>
                </a:solidFill>
                <a:uFillTx/>
                <a:latin typeface="Century Gothic"/>
              </a:rPr>
              <a:t>Cytryny, </a:t>
            </a:r>
            <a:r>
              <a:rPr lang="pl-PL" sz="3000" strike="noStrike" spc="-1" dirty="0">
                <a:solidFill>
                  <a:srgbClr val="FFCC66"/>
                </a:solidFill>
                <a:latin typeface="Century Gothic"/>
              </a:rPr>
              <a:t>limonki </a:t>
            </a:r>
            <a:r>
              <a:rPr lang="pl-PL" sz="3000" b="0" i="1" strike="noStrike" spc="-1" dirty="0">
                <a:solidFill>
                  <a:srgbClr val="FFCC66"/>
                </a:solidFill>
                <a:latin typeface="Century Gothic"/>
              </a:rPr>
              <a:t>i spółka są prawdziwymi bombami witaminy C. Witamina C bierze udział </a:t>
            </a:r>
            <a:r>
              <a:rPr lang="pl-PL" sz="3000" b="0" i="1" strike="noStrike" spc="-1" dirty="0" smtClean="0">
                <a:solidFill>
                  <a:srgbClr val="FFCC66"/>
                </a:solidFill>
                <a:latin typeface="Century Gothic"/>
              </a:rPr>
              <a:t>w</a:t>
            </a:r>
            <a:r>
              <a:rPr lang="de-DE" sz="3000" b="0" i="1" strike="noStrike" spc="-1" dirty="0" smtClean="0">
                <a:solidFill>
                  <a:srgbClr val="FFCC66"/>
                </a:solidFill>
                <a:latin typeface="Century Gothic"/>
              </a:rPr>
              <a:t> </a:t>
            </a:r>
            <a:r>
              <a:rPr lang="de-DE" sz="3000" b="0" i="1" strike="noStrike" spc="-1" dirty="0" err="1" smtClean="0">
                <a:solidFill>
                  <a:srgbClr val="FFCC66"/>
                </a:solidFill>
                <a:latin typeface="Century Gothic"/>
              </a:rPr>
              <a:t>trorz</a:t>
            </a:r>
            <a:r>
              <a:rPr lang="pl-PL" sz="3000" b="0" i="1" strike="noStrike" spc="-1" dirty="0" err="1" smtClean="0">
                <a:solidFill>
                  <a:srgbClr val="FFCC66"/>
                </a:solidFill>
                <a:latin typeface="Century Gothic"/>
              </a:rPr>
              <a:t>eniu</a:t>
            </a:r>
            <a:r>
              <a:rPr lang="pl-PL" sz="3000" b="0" i="1" strike="noStrike" spc="-1" dirty="0" smtClean="0">
                <a:solidFill>
                  <a:srgbClr val="FFCC66"/>
                </a:solidFill>
                <a:latin typeface="Century Gothic"/>
              </a:rPr>
              <a:t> </a:t>
            </a:r>
            <a:r>
              <a:rPr lang="pl-PL" sz="3000" b="0" i="1" strike="noStrike" spc="-1" dirty="0">
                <a:solidFill>
                  <a:srgbClr val="FFCC66"/>
                </a:solidFill>
                <a:latin typeface="Century Gothic"/>
              </a:rPr>
              <a:t>się kolagenu w skórze i w ten sposób zapewnia </a:t>
            </a:r>
            <a:r>
              <a:rPr lang="pl-PL" sz="3000" b="0" i="1" strike="noStrike" spc="-1" dirty="0" smtClean="0">
                <a:solidFill>
                  <a:srgbClr val="FFCC66"/>
                </a:solidFill>
                <a:latin typeface="Century Gothic"/>
              </a:rPr>
              <a:t>skórze jędrny wygląd i jednolity kolor.</a:t>
            </a:r>
            <a:endParaRPr lang="pl-PL" sz="3000" b="0" strike="noStrike" spc="-1" dirty="0">
              <a:solidFill>
                <a:srgbClr val="FFCC66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pl-PL" sz="30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88" name="Picture 6"/>
          <p:cNvPicPr/>
          <p:nvPr/>
        </p:nvPicPr>
        <p:blipFill>
          <a:blip r:embed="rId2"/>
          <a:stretch/>
        </p:blipFill>
        <p:spPr>
          <a:xfrm>
            <a:off x="0" y="214200"/>
            <a:ext cx="2071440" cy="207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500040" y="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4200" b="0" strike="noStrike" spc="-1" dirty="0">
                <a:solidFill>
                  <a:srgbClr val="D26785"/>
                </a:solidFill>
                <a:latin typeface="Century Gothic"/>
              </a:rPr>
              <a:t>TIPP 10- </a:t>
            </a:r>
            <a:r>
              <a:rPr lang="pl-PL" sz="4200" b="0" strike="noStrike" spc="-1" dirty="0" smtClean="0">
                <a:solidFill>
                  <a:srgbClr val="996600"/>
                </a:solidFill>
                <a:latin typeface="Century Gothic"/>
              </a:rPr>
              <a:t>N</a:t>
            </a:r>
            <a:r>
              <a:rPr lang="de-DE" sz="4200" b="0" strike="noStrike" spc="-1" dirty="0" smtClean="0">
                <a:solidFill>
                  <a:srgbClr val="996600"/>
                </a:solidFill>
                <a:latin typeface="Century Gothic"/>
              </a:rPr>
              <a:t>Ü</a:t>
            </a:r>
            <a:r>
              <a:rPr lang="pl-PL" sz="4200" b="0" strike="noStrike" spc="-1" dirty="0" smtClean="0">
                <a:solidFill>
                  <a:srgbClr val="996600"/>
                </a:solidFill>
                <a:latin typeface="Century Gothic"/>
              </a:rPr>
              <a:t>SSE</a:t>
            </a:r>
            <a:endParaRPr lang="pl-PL" sz="4200" b="0" strike="noStrike" spc="-1" dirty="0">
              <a:solidFill>
                <a:srgbClr val="996600"/>
              </a:solidFill>
              <a:latin typeface="Century Gothic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0" y="1214280"/>
            <a:ext cx="8714880" cy="5643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448200" indent="-383760" algn="ctr">
              <a:lnSpc>
                <a:spcPct val="100000"/>
              </a:lnSpc>
              <a:spcBef>
                <a:spcPts val="519"/>
              </a:spcBef>
            </a:pPr>
            <a:r>
              <a:rPr lang="pl-PL" sz="2600" b="0" strike="noStrike" spc="-1" dirty="0">
                <a:solidFill>
                  <a:srgbClr val="FFFFFF"/>
                </a:solidFill>
                <a:latin typeface="Century Gothic"/>
              </a:rPr>
              <a:t>ORZECHY</a:t>
            </a:r>
          </a:p>
          <a:p>
            <a:pPr marL="448200" indent="-383760" algn="just">
              <a:lnSpc>
                <a:spcPct val="100000"/>
              </a:lnSpc>
              <a:spcBef>
                <a:spcPts val="561"/>
              </a:spcBef>
            </a:pPr>
            <a:r>
              <a:rPr lang="pl-PL" sz="2600" b="0" strike="noStrike" spc="-1" dirty="0">
                <a:solidFill>
                  <a:srgbClr val="FFFFFF"/>
                </a:solidFill>
                <a:latin typeface="Century Gothic"/>
              </a:rPr>
              <a:t>    </a:t>
            </a:r>
            <a:r>
              <a:rPr lang="pl-PL" sz="2800" b="1" strike="noStrike" spc="-1" dirty="0" err="1">
                <a:solidFill>
                  <a:srgbClr val="996600"/>
                </a:solidFill>
                <a:latin typeface="Century Gothic"/>
              </a:rPr>
              <a:t>Nüsse</a:t>
            </a:r>
            <a:r>
              <a:rPr lang="pl-PL" sz="2800" b="1" strike="noStrike" spc="-1" dirty="0">
                <a:solidFill>
                  <a:srgbClr val="996600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996600"/>
                </a:solidFill>
                <a:latin typeface="Century Gothic"/>
              </a:rPr>
              <a:t>enthalten</a:t>
            </a:r>
            <a:r>
              <a:rPr lang="pl-PL" sz="2800" b="1" strike="noStrike" spc="-1" dirty="0">
                <a:solidFill>
                  <a:srgbClr val="996600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996600"/>
                </a:solidFill>
                <a:latin typeface="Century Gothic"/>
              </a:rPr>
              <a:t>viel</a:t>
            </a:r>
            <a:r>
              <a:rPr lang="pl-PL" sz="2800" b="1" strike="noStrike" spc="-1" dirty="0">
                <a:solidFill>
                  <a:srgbClr val="996600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996600"/>
                </a:solidFill>
                <a:latin typeface="Century Gothic"/>
              </a:rPr>
              <a:t>Vitamin</a:t>
            </a:r>
            <a:r>
              <a:rPr lang="pl-PL" sz="2800" b="1" strike="noStrike" spc="-1" dirty="0">
                <a:solidFill>
                  <a:srgbClr val="996600"/>
                </a:solidFill>
                <a:latin typeface="Century Gothic"/>
              </a:rPr>
              <a:t> E </a:t>
            </a:r>
            <a:r>
              <a:rPr lang="pl-PL" sz="2800" b="1" strike="noStrike" spc="-1" dirty="0" err="1">
                <a:solidFill>
                  <a:srgbClr val="996600"/>
                </a:solidFill>
                <a:latin typeface="Century Gothic"/>
              </a:rPr>
              <a:t>und</a:t>
            </a:r>
            <a:r>
              <a:rPr lang="pl-PL" sz="2800" b="1" strike="noStrike" spc="-1" dirty="0">
                <a:solidFill>
                  <a:srgbClr val="996600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996600"/>
                </a:solidFill>
                <a:latin typeface="Century Gothic"/>
              </a:rPr>
              <a:t>pflanzliches</a:t>
            </a:r>
            <a:r>
              <a:rPr lang="pl-PL" sz="2800" b="1" strike="noStrike" spc="-1" dirty="0">
                <a:solidFill>
                  <a:srgbClr val="996600"/>
                </a:solidFill>
                <a:latin typeface="Century Gothic"/>
              </a:rPr>
              <a:t> </a:t>
            </a:r>
            <a:r>
              <a:rPr lang="pl-PL" sz="2800" b="1" strike="noStrike" spc="-1" dirty="0" err="1" smtClean="0">
                <a:solidFill>
                  <a:srgbClr val="996600"/>
                </a:solidFill>
                <a:latin typeface="Century Gothic"/>
              </a:rPr>
              <a:t>Eiweiß</a:t>
            </a:r>
            <a:r>
              <a:rPr lang="de-DE" sz="2800" b="1" strike="noStrike" spc="-1" dirty="0" smtClean="0">
                <a:solidFill>
                  <a:srgbClr val="996600"/>
                </a:solidFill>
                <a:latin typeface="Century Gothic"/>
              </a:rPr>
              <a:t>.</a:t>
            </a:r>
            <a:r>
              <a:rPr lang="pl-PL" sz="2800" b="1" strike="noStrike" spc="-1" dirty="0" smtClean="0">
                <a:solidFill>
                  <a:srgbClr val="996600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996600"/>
                </a:solidFill>
                <a:latin typeface="Century Gothic"/>
              </a:rPr>
              <a:t>Vitamin</a:t>
            </a:r>
            <a:r>
              <a:rPr lang="pl-PL" sz="2800" b="1" strike="noStrike" spc="-1" dirty="0">
                <a:solidFill>
                  <a:srgbClr val="996600"/>
                </a:solidFill>
                <a:latin typeface="Century Gothic"/>
              </a:rPr>
              <a:t> E </a:t>
            </a:r>
            <a:r>
              <a:rPr lang="pl-PL" sz="2800" b="1" strike="noStrike" spc="-1" dirty="0" err="1">
                <a:solidFill>
                  <a:srgbClr val="996600"/>
                </a:solidFill>
                <a:latin typeface="Century Gothic"/>
              </a:rPr>
              <a:t>beugt</a:t>
            </a:r>
            <a:r>
              <a:rPr lang="pl-PL" sz="2800" b="1" strike="noStrike" spc="-1" dirty="0">
                <a:solidFill>
                  <a:srgbClr val="996600"/>
                </a:solidFill>
                <a:latin typeface="Century Gothic"/>
              </a:rPr>
              <a:t> UV-</a:t>
            </a:r>
            <a:r>
              <a:rPr lang="pl-PL" sz="2800" b="1" strike="noStrike" spc="-1" dirty="0" err="1">
                <a:solidFill>
                  <a:srgbClr val="996600"/>
                </a:solidFill>
                <a:latin typeface="Century Gothic"/>
              </a:rPr>
              <a:t>Schäden</a:t>
            </a:r>
            <a:r>
              <a:rPr lang="pl-PL" sz="2800" b="1" strike="noStrike" spc="-1" dirty="0">
                <a:solidFill>
                  <a:srgbClr val="996600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996600"/>
                </a:solidFill>
                <a:latin typeface="Century Gothic"/>
              </a:rPr>
              <a:t>vor</a:t>
            </a:r>
            <a:r>
              <a:rPr lang="pl-PL" sz="2800" b="1" strike="noStrike" spc="-1" dirty="0">
                <a:solidFill>
                  <a:srgbClr val="996600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996600"/>
                </a:solidFill>
                <a:latin typeface="Century Gothic"/>
              </a:rPr>
              <a:t>und</a:t>
            </a:r>
            <a:r>
              <a:rPr lang="pl-PL" sz="2800" b="1" strike="noStrike" spc="-1" dirty="0">
                <a:solidFill>
                  <a:srgbClr val="996600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996600"/>
                </a:solidFill>
                <a:latin typeface="Century Gothic"/>
              </a:rPr>
              <a:t>schützt</a:t>
            </a:r>
            <a:r>
              <a:rPr lang="pl-PL" sz="2800" b="1" strike="noStrike" spc="-1" dirty="0">
                <a:solidFill>
                  <a:srgbClr val="996600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996600"/>
                </a:solidFill>
                <a:latin typeface="Century Gothic"/>
              </a:rPr>
              <a:t>vor</a:t>
            </a:r>
            <a:r>
              <a:rPr lang="pl-PL" sz="2800" b="1" strike="noStrike" spc="-1" dirty="0">
                <a:solidFill>
                  <a:srgbClr val="996600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996600"/>
                </a:solidFill>
                <a:latin typeface="Century Gothic"/>
              </a:rPr>
              <a:t>Austrocknung</a:t>
            </a:r>
            <a:r>
              <a:rPr lang="pl-PL" sz="2800" b="1" strike="noStrike" spc="-1" dirty="0">
                <a:solidFill>
                  <a:srgbClr val="996600"/>
                </a:solidFill>
                <a:latin typeface="Century Gothic"/>
              </a:rPr>
              <a:t>. </a:t>
            </a:r>
            <a:r>
              <a:rPr lang="pl-PL" sz="2800" b="1" strike="noStrike" spc="-1" dirty="0" err="1">
                <a:solidFill>
                  <a:srgbClr val="996600"/>
                </a:solidFill>
                <a:latin typeface="Century Gothic"/>
              </a:rPr>
              <a:t>Pflanzliches</a:t>
            </a:r>
            <a:r>
              <a:rPr lang="pl-PL" sz="2800" b="1" strike="noStrike" spc="-1" dirty="0">
                <a:solidFill>
                  <a:srgbClr val="996600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996600"/>
                </a:solidFill>
                <a:latin typeface="Century Gothic"/>
              </a:rPr>
              <a:t>Eiweiß</a:t>
            </a:r>
            <a:r>
              <a:rPr lang="pl-PL" sz="2800" b="1" strike="noStrike" spc="-1" dirty="0">
                <a:solidFill>
                  <a:srgbClr val="996600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996600"/>
                </a:solidFill>
                <a:latin typeface="Century Gothic"/>
              </a:rPr>
              <a:t>hilft</a:t>
            </a:r>
            <a:r>
              <a:rPr lang="pl-PL" sz="2800" b="1" strike="noStrike" spc="-1" dirty="0">
                <a:solidFill>
                  <a:srgbClr val="996600"/>
                </a:solidFill>
                <a:latin typeface="Century Gothic"/>
              </a:rPr>
              <a:t> der </a:t>
            </a:r>
            <a:r>
              <a:rPr lang="pl-PL" sz="2800" b="1" strike="noStrike" spc="-1" dirty="0" err="1">
                <a:solidFill>
                  <a:srgbClr val="996600"/>
                </a:solidFill>
                <a:latin typeface="Century Gothic"/>
              </a:rPr>
              <a:t>Haut</a:t>
            </a:r>
            <a:r>
              <a:rPr lang="pl-PL" sz="2800" b="1" strike="noStrike" spc="-1" dirty="0">
                <a:solidFill>
                  <a:srgbClr val="996600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996600"/>
                </a:solidFill>
                <a:latin typeface="Century Gothic"/>
              </a:rPr>
              <a:t>bei</a:t>
            </a:r>
            <a:r>
              <a:rPr lang="pl-PL" sz="2800" b="1" strike="noStrike" spc="-1" dirty="0">
                <a:solidFill>
                  <a:srgbClr val="996600"/>
                </a:solidFill>
                <a:latin typeface="Century Gothic"/>
              </a:rPr>
              <a:t> der </a:t>
            </a:r>
            <a:r>
              <a:rPr lang="pl-PL" sz="2800" b="1" strike="noStrike" spc="-1" dirty="0" err="1">
                <a:solidFill>
                  <a:srgbClr val="996600"/>
                </a:solidFill>
                <a:latin typeface="Century Gothic"/>
              </a:rPr>
              <a:t>Zellneubildung</a:t>
            </a:r>
            <a:r>
              <a:rPr lang="pl-PL" sz="2800" b="1" strike="noStrike" spc="-1" dirty="0">
                <a:solidFill>
                  <a:srgbClr val="996600"/>
                </a:solidFill>
                <a:latin typeface="Century Gothic"/>
              </a:rPr>
              <a:t>. </a:t>
            </a:r>
            <a:r>
              <a:rPr lang="pl-PL" sz="2800" b="1" strike="noStrike" spc="-1" dirty="0" err="1">
                <a:solidFill>
                  <a:srgbClr val="996600"/>
                </a:solidFill>
                <a:latin typeface="Century Gothic"/>
              </a:rPr>
              <a:t>Ein</a:t>
            </a:r>
            <a:r>
              <a:rPr lang="pl-PL" sz="2800" b="1" strike="noStrike" spc="-1" dirty="0">
                <a:solidFill>
                  <a:srgbClr val="996600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996600"/>
                </a:solidFill>
                <a:latin typeface="Century Gothic"/>
              </a:rPr>
              <a:t>echtes</a:t>
            </a:r>
            <a:r>
              <a:rPr lang="pl-PL" sz="2800" b="1" strike="noStrike" spc="-1" dirty="0">
                <a:solidFill>
                  <a:srgbClr val="996600"/>
                </a:solidFill>
                <a:latin typeface="Century Gothic"/>
              </a:rPr>
              <a:t> </a:t>
            </a:r>
            <a:r>
              <a:rPr lang="pl-PL" sz="2800" b="1" strike="noStrike" spc="-1" dirty="0" smtClean="0">
                <a:solidFill>
                  <a:srgbClr val="996600"/>
                </a:solidFill>
                <a:latin typeface="Century Gothic"/>
              </a:rPr>
              <a:t>Power</a:t>
            </a:r>
            <a:r>
              <a:rPr lang="de-DE" sz="2800" b="1" spc="-1" dirty="0">
                <a:solidFill>
                  <a:srgbClr val="996600"/>
                </a:solidFill>
                <a:latin typeface="Century Gothic"/>
              </a:rPr>
              <a:t>-</a:t>
            </a:r>
            <a:r>
              <a:rPr lang="pl-PL" sz="2800" b="1" strike="noStrike" spc="-1" dirty="0" err="1" smtClean="0">
                <a:solidFill>
                  <a:srgbClr val="996600"/>
                </a:solidFill>
                <a:latin typeface="Century Gothic"/>
              </a:rPr>
              <a:t>Lebensmittel</a:t>
            </a:r>
            <a:r>
              <a:rPr lang="pl-PL" sz="2800" b="1" strike="noStrike" spc="-1" dirty="0">
                <a:solidFill>
                  <a:srgbClr val="996600"/>
                </a:solidFill>
                <a:latin typeface="Century Gothic"/>
              </a:rPr>
              <a:t>!</a:t>
            </a:r>
            <a:endParaRPr lang="pl-PL" sz="2800" b="0" strike="noStrike" spc="-1" dirty="0">
              <a:solidFill>
                <a:srgbClr val="996600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519"/>
              </a:spcBef>
            </a:pPr>
            <a:endParaRPr lang="pl-PL" sz="2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519"/>
              </a:spcBef>
            </a:pPr>
            <a:r>
              <a:rPr lang="pl-PL" sz="2600" b="0" i="1" strike="noStrike" spc="-1" dirty="0">
                <a:solidFill>
                  <a:srgbClr val="FFFFFF"/>
                </a:solidFill>
                <a:latin typeface="Century Gothic"/>
              </a:rPr>
              <a:t>    </a:t>
            </a:r>
            <a:r>
              <a:rPr lang="pl-PL" sz="2600" b="0" i="1" strike="noStrike" spc="-1" dirty="0">
                <a:solidFill>
                  <a:srgbClr val="FFCC66"/>
                </a:solidFill>
                <a:latin typeface="Century Gothic"/>
              </a:rPr>
              <a:t>Orzechy zawierają dużo witaminy E i białka roślinnego. Witamina E zapobiega uszkodzeniom </a:t>
            </a:r>
            <a:r>
              <a:rPr lang="de-DE" sz="2600" b="0" i="1" strike="noStrike" spc="-1" dirty="0" err="1" smtClean="0">
                <a:solidFill>
                  <a:srgbClr val="FFCC66"/>
                </a:solidFill>
                <a:latin typeface="Century Gothic"/>
              </a:rPr>
              <a:t>wywo</a:t>
            </a:r>
            <a:r>
              <a:rPr lang="pl-PL" sz="2600" b="0" i="1" strike="noStrike" spc="-1" dirty="0" err="1" smtClean="0">
                <a:solidFill>
                  <a:srgbClr val="FFCC66"/>
                </a:solidFill>
                <a:latin typeface="Century Gothic"/>
              </a:rPr>
              <a:t>łanym</a:t>
            </a:r>
            <a:r>
              <a:rPr lang="pl-PL" sz="2600" b="0" i="1" strike="noStrike" spc="-1" dirty="0" smtClean="0">
                <a:solidFill>
                  <a:srgbClr val="FFCC66"/>
                </a:solidFill>
                <a:latin typeface="Century Gothic"/>
              </a:rPr>
              <a:t> działaniom UV </a:t>
            </a:r>
            <a:r>
              <a:rPr lang="pl-PL" sz="2600" b="0" i="1" strike="noStrike" spc="-1" dirty="0">
                <a:solidFill>
                  <a:srgbClr val="FFCC66"/>
                </a:solidFill>
                <a:latin typeface="Century Gothic"/>
              </a:rPr>
              <a:t>i chroni przed odwodnieniem. Białko roślinne pomaga skórze </a:t>
            </a:r>
            <a:r>
              <a:rPr lang="pl-PL" sz="2600" i="1" spc="-1" dirty="0" smtClean="0">
                <a:solidFill>
                  <a:srgbClr val="FFCC66"/>
                </a:solidFill>
                <a:latin typeface="Century Gothic"/>
              </a:rPr>
              <a:t>w procesie</a:t>
            </a:r>
            <a:r>
              <a:rPr lang="pl-PL" sz="2600" b="0" i="1" strike="noStrike" spc="-1" dirty="0" smtClean="0">
                <a:solidFill>
                  <a:srgbClr val="FFCC66"/>
                </a:solidFill>
                <a:latin typeface="Century Gothic"/>
              </a:rPr>
              <a:t> </a:t>
            </a:r>
            <a:r>
              <a:rPr lang="pl-PL" sz="2600" b="0" i="1" strike="noStrike" spc="-1" dirty="0">
                <a:solidFill>
                  <a:srgbClr val="FFCC66"/>
                </a:solidFill>
                <a:latin typeface="Century Gothic"/>
              </a:rPr>
              <a:t>tworzenia komórek. </a:t>
            </a:r>
            <a:r>
              <a:rPr lang="pl-PL" sz="2600" b="0" i="1" strike="noStrike" spc="-1" dirty="0" smtClean="0">
                <a:solidFill>
                  <a:srgbClr val="FFCC66"/>
                </a:solidFill>
                <a:latin typeface="Century Gothic"/>
              </a:rPr>
              <a:t>Prawdziwie potężny środek spożywczy</a:t>
            </a:r>
            <a:r>
              <a:rPr lang="pl-PL" sz="2600" b="0" strike="noStrike" spc="-1" dirty="0" smtClean="0">
                <a:solidFill>
                  <a:srgbClr val="FFCC66"/>
                </a:solidFill>
                <a:latin typeface="Century Gothic"/>
              </a:rPr>
              <a:t>!</a:t>
            </a:r>
            <a:endParaRPr lang="pl-PL" sz="2600" b="0" strike="noStrike" spc="-1" dirty="0">
              <a:solidFill>
                <a:srgbClr val="FFCC66"/>
              </a:solidFill>
              <a:latin typeface="Century Gothic"/>
            </a:endParaRPr>
          </a:p>
        </p:txBody>
      </p:sp>
      <p:pic>
        <p:nvPicPr>
          <p:cNvPr id="191" name="Picture 2"/>
          <p:cNvPicPr/>
          <p:nvPr/>
        </p:nvPicPr>
        <p:blipFill>
          <a:blip r:embed="rId2"/>
          <a:stretch/>
        </p:blipFill>
        <p:spPr>
          <a:xfrm>
            <a:off x="285840" y="214200"/>
            <a:ext cx="2285640" cy="142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428760" y="0"/>
            <a:ext cx="8229240" cy="1213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484560" algn="ctr">
              <a:lnSpc>
                <a:spcPct val="100000"/>
              </a:lnSpc>
            </a:pPr>
            <a:r>
              <a:rPr lang="pl-PL" sz="4200" b="0" strike="noStrike" spc="-1" dirty="0">
                <a:solidFill>
                  <a:srgbClr val="D26785"/>
                </a:solidFill>
                <a:latin typeface="Century Gothic"/>
              </a:rPr>
              <a:t>TIPP 11- </a:t>
            </a:r>
            <a:r>
              <a:rPr lang="pl-PL" sz="4200" b="0" strike="noStrike" spc="-1" dirty="0">
                <a:solidFill>
                  <a:srgbClr val="FF9933"/>
                </a:solidFill>
                <a:latin typeface="Century Gothic"/>
              </a:rPr>
              <a:t>LACHS</a:t>
            </a:r>
          </a:p>
        </p:txBody>
      </p:sp>
      <p:sp>
        <p:nvSpPr>
          <p:cNvPr id="193" name="TextShape 2"/>
          <p:cNvSpPr txBox="1"/>
          <p:nvPr/>
        </p:nvSpPr>
        <p:spPr>
          <a:xfrm>
            <a:off x="0" y="1000080"/>
            <a:ext cx="8686440" cy="5597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 dirty="0">
                <a:solidFill>
                  <a:srgbClr val="FFFFFF"/>
                </a:solidFill>
                <a:latin typeface="Century Gothic"/>
              </a:rPr>
              <a:t>ŁOSOŚ</a:t>
            </a:r>
          </a:p>
          <a:p>
            <a:pPr marL="448200" indent="-383760" algn="just">
              <a:lnSpc>
                <a:spcPct val="100000"/>
              </a:lnSpc>
              <a:spcBef>
                <a:spcPts val="641"/>
              </a:spcBef>
            </a:pPr>
            <a:r>
              <a:rPr lang="pl-PL" sz="3200" b="1" strike="noStrike" spc="-1" dirty="0">
                <a:solidFill>
                  <a:srgbClr val="FFFFFF"/>
                </a:solidFill>
                <a:latin typeface="Century Gothic"/>
              </a:rPr>
              <a:t>   </a:t>
            </a:r>
            <a:r>
              <a:rPr lang="pl-PL" sz="3200" b="1" strike="noStrike" spc="-1" dirty="0" err="1">
                <a:solidFill>
                  <a:srgbClr val="FFCC66"/>
                </a:solidFill>
                <a:latin typeface="Century Gothic"/>
              </a:rPr>
              <a:t>Dass</a:t>
            </a:r>
            <a:r>
              <a:rPr lang="pl-PL" sz="3200" b="1" strike="noStrike" spc="-1" dirty="0">
                <a:solidFill>
                  <a:srgbClr val="FFCC66"/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rgbClr val="FFCC66"/>
                </a:solidFill>
                <a:latin typeface="Century Gothic"/>
              </a:rPr>
              <a:t>Lachs</a:t>
            </a:r>
            <a:r>
              <a:rPr lang="pl-PL" sz="3200" b="1" strike="noStrike" spc="-1" dirty="0">
                <a:solidFill>
                  <a:srgbClr val="FFCC66"/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rgbClr val="FFCC66"/>
                </a:solidFill>
                <a:latin typeface="Century Gothic"/>
              </a:rPr>
              <a:t>ein</a:t>
            </a:r>
            <a:r>
              <a:rPr lang="pl-PL" sz="3200" b="1" strike="noStrike" spc="-1" dirty="0">
                <a:solidFill>
                  <a:srgbClr val="FFCC66"/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rgbClr val="FFCC66"/>
                </a:solidFill>
                <a:latin typeface="Century Gothic"/>
              </a:rPr>
              <a:t>Beauty-Allroundtalent</a:t>
            </a:r>
            <a:r>
              <a:rPr lang="pl-PL" sz="3200" b="1" strike="noStrike" spc="-1" dirty="0">
                <a:solidFill>
                  <a:srgbClr val="FFCC66"/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rgbClr val="FFCC66"/>
                </a:solidFill>
                <a:latin typeface="Century Gothic"/>
              </a:rPr>
              <a:t>ist</a:t>
            </a:r>
            <a:r>
              <a:rPr lang="pl-PL" sz="3200" b="1" strike="noStrike" spc="-1" dirty="0">
                <a:solidFill>
                  <a:srgbClr val="FFCC66"/>
                </a:solidFill>
                <a:latin typeface="Century Gothic"/>
              </a:rPr>
              <a:t>, </a:t>
            </a:r>
            <a:r>
              <a:rPr lang="pl-PL" sz="3200" b="1" strike="noStrike" spc="-1" dirty="0" err="1">
                <a:solidFill>
                  <a:srgbClr val="FFCC66"/>
                </a:solidFill>
                <a:latin typeface="Century Gothic"/>
              </a:rPr>
              <a:t>wissen</a:t>
            </a:r>
            <a:r>
              <a:rPr lang="pl-PL" sz="3200" b="1" strike="noStrike" spc="-1" dirty="0">
                <a:solidFill>
                  <a:srgbClr val="FFCC66"/>
                </a:solidFill>
                <a:latin typeface="Century Gothic"/>
              </a:rPr>
              <a:t> wir </a:t>
            </a:r>
            <a:r>
              <a:rPr lang="pl-PL" sz="3200" b="1" strike="noStrike" spc="-1" dirty="0" err="1">
                <a:solidFill>
                  <a:srgbClr val="FFCC66"/>
                </a:solidFill>
                <a:latin typeface="Century Gothic"/>
              </a:rPr>
              <a:t>schon</a:t>
            </a:r>
            <a:r>
              <a:rPr lang="pl-PL" sz="3200" b="1" strike="noStrike" spc="-1" dirty="0">
                <a:solidFill>
                  <a:srgbClr val="FFCC66"/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rgbClr val="FFCC66"/>
                </a:solidFill>
                <a:latin typeface="Century Gothic"/>
              </a:rPr>
              <a:t>länger</a:t>
            </a:r>
            <a:r>
              <a:rPr lang="pl-PL" sz="3200" b="1" strike="noStrike" spc="-1" dirty="0">
                <a:solidFill>
                  <a:srgbClr val="FFCC66"/>
                </a:solidFill>
                <a:latin typeface="Century Gothic"/>
              </a:rPr>
              <a:t>. </a:t>
            </a:r>
            <a:r>
              <a:rPr lang="pl-PL" sz="3200" b="1" strike="noStrike" spc="-1" dirty="0" err="1">
                <a:solidFill>
                  <a:srgbClr val="FFCC66"/>
                </a:solidFill>
                <a:latin typeface="Century Gothic"/>
              </a:rPr>
              <a:t>Die</a:t>
            </a:r>
            <a:r>
              <a:rPr lang="pl-PL" sz="3200" b="1" strike="noStrike" spc="-1" dirty="0">
                <a:solidFill>
                  <a:srgbClr val="FFCC66"/>
                </a:solidFill>
                <a:latin typeface="Century Gothic"/>
              </a:rPr>
              <a:t> im </a:t>
            </a:r>
            <a:r>
              <a:rPr lang="pl-PL" sz="3200" b="1" strike="noStrike" spc="-1" dirty="0" err="1">
                <a:solidFill>
                  <a:srgbClr val="FFCC66"/>
                </a:solidFill>
                <a:latin typeface="Century Gothic"/>
              </a:rPr>
              <a:t>Fisch</a:t>
            </a:r>
            <a:r>
              <a:rPr lang="pl-PL" sz="3200" b="1" strike="noStrike" spc="-1" dirty="0">
                <a:solidFill>
                  <a:srgbClr val="FFCC66"/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rgbClr val="FFCC66"/>
                </a:solidFill>
                <a:latin typeface="Century Gothic"/>
              </a:rPr>
              <a:t>enthallenen</a:t>
            </a:r>
            <a:r>
              <a:rPr lang="pl-PL" sz="3200" b="1" strike="noStrike" spc="-1" dirty="0">
                <a:solidFill>
                  <a:srgbClr val="FFCC66"/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rgbClr val="FFCC66"/>
                </a:solidFill>
                <a:latin typeface="Century Gothic"/>
              </a:rPr>
              <a:t>ungesältigten</a:t>
            </a:r>
            <a:r>
              <a:rPr lang="pl-PL" sz="3200" b="1" strike="noStrike" spc="-1" dirty="0">
                <a:solidFill>
                  <a:srgbClr val="FFCC66"/>
                </a:solidFill>
                <a:latin typeface="Century Gothic"/>
              </a:rPr>
              <a:t> Omega-3-Fettsäuren </a:t>
            </a:r>
            <a:r>
              <a:rPr lang="pl-PL" sz="3200" b="1" strike="noStrike" spc="-1" dirty="0" err="1">
                <a:solidFill>
                  <a:srgbClr val="FFCC66"/>
                </a:solidFill>
                <a:latin typeface="Century Gothic"/>
              </a:rPr>
              <a:t>verstärken</a:t>
            </a:r>
            <a:r>
              <a:rPr lang="pl-PL" sz="3200" b="1" strike="noStrike" spc="-1" dirty="0">
                <a:solidFill>
                  <a:srgbClr val="FFCC66"/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rgbClr val="FFCC66"/>
                </a:solidFill>
                <a:latin typeface="Century Gothic"/>
              </a:rPr>
              <a:t>die</a:t>
            </a:r>
            <a:r>
              <a:rPr lang="pl-PL" sz="3200" b="1" strike="noStrike" spc="-1" dirty="0">
                <a:solidFill>
                  <a:srgbClr val="FFCC66"/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rgbClr val="FFCC66"/>
                </a:solidFill>
                <a:latin typeface="Century Gothic"/>
              </a:rPr>
              <a:t>Spannkraft</a:t>
            </a:r>
            <a:r>
              <a:rPr lang="pl-PL" sz="3200" b="1" strike="noStrike" spc="-1" dirty="0">
                <a:solidFill>
                  <a:srgbClr val="FFCC66"/>
                </a:solidFill>
                <a:latin typeface="Century Gothic"/>
              </a:rPr>
              <a:t> der </a:t>
            </a:r>
            <a:r>
              <a:rPr lang="pl-PL" sz="3200" b="1" strike="noStrike" spc="-1" dirty="0" err="1">
                <a:solidFill>
                  <a:srgbClr val="FFCC66"/>
                </a:solidFill>
                <a:latin typeface="Century Gothic"/>
              </a:rPr>
              <a:t>Haut</a:t>
            </a:r>
            <a:r>
              <a:rPr lang="pl-PL" sz="3200" b="1" strike="noStrike" spc="-1" dirty="0">
                <a:solidFill>
                  <a:srgbClr val="FFCC66"/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rgbClr val="FFCC66"/>
                </a:solidFill>
                <a:latin typeface="Century Gothic"/>
              </a:rPr>
              <a:t>und</a:t>
            </a:r>
            <a:r>
              <a:rPr lang="pl-PL" sz="3200" b="1" strike="noStrike" spc="-1" dirty="0">
                <a:solidFill>
                  <a:srgbClr val="FFCC66"/>
                </a:solidFill>
                <a:latin typeface="Century Gothic"/>
              </a:rPr>
              <a:t> </a:t>
            </a:r>
            <a:r>
              <a:rPr lang="pl-PL" sz="3200" b="1" spc="-1" dirty="0" err="1" smtClean="0">
                <a:solidFill>
                  <a:srgbClr val="FFCC66"/>
                </a:solidFill>
                <a:latin typeface="Century Gothic"/>
              </a:rPr>
              <a:t>beug</a:t>
            </a:r>
            <a:r>
              <a:rPr lang="pl-PL" sz="3200" b="1" strike="noStrike" spc="-1" dirty="0" err="1" smtClean="0">
                <a:solidFill>
                  <a:srgbClr val="FFCC66"/>
                </a:solidFill>
                <a:latin typeface="Century Gothic"/>
              </a:rPr>
              <a:t>en</a:t>
            </a:r>
            <a:r>
              <a:rPr lang="pl-PL" sz="3200" b="1" strike="noStrike" spc="-1" dirty="0" smtClean="0">
                <a:solidFill>
                  <a:srgbClr val="FFCC66"/>
                </a:solidFill>
                <a:latin typeface="Century Gothic"/>
              </a:rPr>
              <a:t> </a:t>
            </a:r>
            <a:r>
              <a:rPr lang="pl-PL" sz="3200" b="1" strike="noStrike" spc="-1" dirty="0" err="1" smtClean="0">
                <a:solidFill>
                  <a:srgbClr val="FFCC66"/>
                </a:solidFill>
                <a:latin typeface="Century Gothic"/>
              </a:rPr>
              <a:t>Rötungen</a:t>
            </a:r>
            <a:r>
              <a:rPr lang="pl-PL" sz="3200" b="1" strike="noStrike" spc="-1" dirty="0" smtClean="0">
                <a:solidFill>
                  <a:srgbClr val="FFCC66"/>
                </a:solidFill>
                <a:latin typeface="Century Gothic"/>
              </a:rPr>
              <a:t> </a:t>
            </a:r>
            <a:r>
              <a:rPr lang="pl-PL" sz="3200" b="1" strike="noStrike" spc="-1" dirty="0" err="1" smtClean="0">
                <a:solidFill>
                  <a:srgbClr val="FFCC66"/>
                </a:solidFill>
                <a:latin typeface="Century Gothic"/>
              </a:rPr>
              <a:t>vor</a:t>
            </a:r>
            <a:r>
              <a:rPr lang="pl-PL" sz="3200" b="1" strike="noStrike" spc="-1" dirty="0" smtClean="0">
                <a:solidFill>
                  <a:srgbClr val="FFCC66"/>
                </a:solidFill>
                <a:latin typeface="Century Gothic"/>
              </a:rPr>
              <a:t>.</a:t>
            </a:r>
            <a:endParaRPr lang="pl-PL" sz="32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 dirty="0">
                <a:solidFill>
                  <a:srgbClr val="FFFFFF"/>
                </a:solidFill>
                <a:latin typeface="Century Gothic"/>
              </a:rPr>
              <a:t>    </a:t>
            </a:r>
            <a:r>
              <a:rPr lang="pl-PL" sz="2800" b="0" i="1" strike="noStrike" spc="-1" dirty="0">
                <a:solidFill>
                  <a:srgbClr val="FFFF66"/>
                </a:solidFill>
                <a:latin typeface="Century Gothic"/>
              </a:rPr>
              <a:t>Wiemy, że łosoś jest wszechstronnym </a:t>
            </a:r>
            <a:r>
              <a:rPr lang="pl-PL" sz="2800" b="0" i="1" strike="noStrike" spc="-1" dirty="0" smtClean="0">
                <a:solidFill>
                  <a:srgbClr val="FFFF66"/>
                </a:solidFill>
                <a:latin typeface="Century Gothic"/>
              </a:rPr>
              <a:t>środkiem spożywczym uwalniającym piękno. </a:t>
            </a:r>
            <a:r>
              <a:rPr lang="pl-PL" sz="2800" i="1" spc="-1" dirty="0" smtClean="0">
                <a:solidFill>
                  <a:srgbClr val="FFFF66"/>
                </a:solidFill>
                <a:latin typeface="Century Gothic"/>
              </a:rPr>
              <a:t>Zawarte nienasycone</a:t>
            </a:r>
            <a:r>
              <a:rPr lang="pl-PL" sz="2800" b="0" i="1" strike="noStrike" spc="-1" dirty="0" smtClean="0">
                <a:solidFill>
                  <a:srgbClr val="FFFF66"/>
                </a:solidFill>
                <a:latin typeface="Century Gothic"/>
              </a:rPr>
              <a:t> </a:t>
            </a:r>
            <a:r>
              <a:rPr lang="pl-PL" sz="2800" b="0" i="1" strike="noStrike" spc="-1" dirty="0">
                <a:solidFill>
                  <a:srgbClr val="FFFF66"/>
                </a:solidFill>
                <a:latin typeface="Century Gothic"/>
              </a:rPr>
              <a:t>kwasy tłuszczowe omega-3 </a:t>
            </a:r>
            <a:r>
              <a:rPr lang="pl-PL" sz="2800" b="0" i="1" strike="noStrike" spc="-1" dirty="0" smtClean="0">
                <a:solidFill>
                  <a:srgbClr val="FFFF66"/>
                </a:solidFill>
                <a:latin typeface="Century Gothic"/>
              </a:rPr>
              <a:t> </a:t>
            </a:r>
            <a:r>
              <a:rPr lang="pl-PL" sz="2800" b="0" i="1" strike="noStrike" spc="-1" dirty="0">
                <a:solidFill>
                  <a:srgbClr val="FFFF66"/>
                </a:solidFill>
                <a:latin typeface="Century Gothic"/>
              </a:rPr>
              <a:t>zwiększają elastyczność skóry </a:t>
            </a:r>
            <a:r>
              <a:rPr lang="pl-PL" sz="2800" b="0" i="1" strike="noStrike" spc="-1" dirty="0" smtClean="0">
                <a:solidFill>
                  <a:srgbClr val="FFFF66"/>
                </a:solidFill>
                <a:latin typeface="Century Gothic"/>
              </a:rPr>
              <a:t>i zapobiegają </a:t>
            </a:r>
            <a:r>
              <a:rPr lang="pl-PL" sz="2800" b="0" i="1" strike="noStrike" spc="-1" dirty="0" err="1" smtClean="0">
                <a:solidFill>
                  <a:srgbClr val="FFFF66"/>
                </a:solidFill>
                <a:latin typeface="Century Gothic"/>
              </a:rPr>
              <a:t>zaczerwienienieniom</a:t>
            </a:r>
            <a:endParaRPr lang="pl-PL" sz="2800" b="0" strike="noStrike" spc="-1" dirty="0">
              <a:solidFill>
                <a:srgbClr val="FFFF66"/>
              </a:solidFill>
              <a:latin typeface="Century Gothic"/>
            </a:endParaRPr>
          </a:p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endParaRPr lang="pl-PL" sz="2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94" name="Picture 2"/>
          <p:cNvPicPr/>
          <p:nvPr/>
        </p:nvPicPr>
        <p:blipFill>
          <a:blip r:embed="rId2"/>
          <a:stretch/>
        </p:blipFill>
        <p:spPr>
          <a:xfrm>
            <a:off x="7215840" y="5572080"/>
            <a:ext cx="1927800" cy="128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214200" y="0"/>
            <a:ext cx="8715240" cy="139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4200" b="0" strike="noStrike" spc="-1">
                <a:solidFill>
                  <a:srgbClr val="D26785"/>
                </a:solidFill>
                <a:latin typeface="Century Gothic"/>
              </a:rPr>
              <a:t>TIPP 12- SESAM</a:t>
            </a:r>
            <a:endParaRPr lang="pl-PL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0" y="1071720"/>
            <a:ext cx="8786520" cy="5785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448200" indent="-383760" algn="ctr">
              <a:lnSpc>
                <a:spcPct val="100000"/>
              </a:lnSpc>
              <a:spcBef>
                <a:spcPts val="519"/>
              </a:spcBef>
            </a:pPr>
            <a:r>
              <a:rPr lang="pl-PL" sz="2600" b="0" strike="noStrike" spc="-1" dirty="0">
                <a:solidFill>
                  <a:srgbClr val="FFFFFF"/>
                </a:solidFill>
                <a:latin typeface="Century Gothic"/>
              </a:rPr>
              <a:t>SEZAM </a:t>
            </a:r>
          </a:p>
          <a:p>
            <a:pPr marL="448200" indent="-383760" algn="just">
              <a:lnSpc>
                <a:spcPct val="100000"/>
              </a:lnSpc>
              <a:spcBef>
                <a:spcPts val="561"/>
              </a:spcBef>
            </a:pPr>
            <a:r>
              <a:rPr lang="pl-PL" sz="2600" b="0" strike="noStrike" spc="-1" dirty="0">
                <a:solidFill>
                  <a:srgbClr val="FFFFFF"/>
                </a:solidFill>
                <a:latin typeface="Century Gothic"/>
              </a:rPr>
              <a:t>    </a:t>
            </a:r>
            <a:r>
              <a:rPr lang="pl-PL" sz="2800" b="1" strike="noStrike" spc="-1" dirty="0" err="1">
                <a:solidFill>
                  <a:srgbClr val="FFFF66"/>
                </a:solidFill>
                <a:latin typeface="Century Gothic"/>
              </a:rPr>
              <a:t>So</a:t>
            </a:r>
            <a:r>
              <a:rPr lang="pl-PL" sz="2800" b="1" strike="noStrike" spc="-1" dirty="0">
                <a:solidFill>
                  <a:srgbClr val="FFFF66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FFFF66"/>
                </a:solidFill>
                <a:latin typeface="Century Gothic"/>
              </a:rPr>
              <a:t>bleibt</a:t>
            </a:r>
            <a:r>
              <a:rPr lang="pl-PL" sz="2800" b="1" strike="noStrike" spc="-1" dirty="0">
                <a:solidFill>
                  <a:srgbClr val="FFFF66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FFFF66"/>
                </a:solidFill>
                <a:latin typeface="Century Gothic"/>
              </a:rPr>
              <a:t>Ihre</a:t>
            </a:r>
            <a:r>
              <a:rPr lang="pl-PL" sz="2800" b="1" strike="noStrike" spc="-1" dirty="0">
                <a:solidFill>
                  <a:srgbClr val="FFFF66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FFFF66"/>
                </a:solidFill>
                <a:latin typeface="Century Gothic"/>
              </a:rPr>
              <a:t>Haut</a:t>
            </a:r>
            <a:r>
              <a:rPr lang="pl-PL" sz="2800" b="1" strike="noStrike" spc="-1" dirty="0">
                <a:solidFill>
                  <a:srgbClr val="FFFF66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FFFF66"/>
                </a:solidFill>
                <a:latin typeface="Century Gothic"/>
              </a:rPr>
              <a:t>prall</a:t>
            </a:r>
            <a:r>
              <a:rPr lang="pl-PL" sz="2800" b="1" strike="noStrike" spc="-1" dirty="0">
                <a:solidFill>
                  <a:srgbClr val="FFFF66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FFFF66"/>
                </a:solidFill>
                <a:latin typeface="Century Gothic"/>
              </a:rPr>
              <a:t>und</a:t>
            </a:r>
            <a:r>
              <a:rPr lang="pl-PL" sz="2800" b="1" strike="noStrike" spc="-1" dirty="0">
                <a:solidFill>
                  <a:srgbClr val="FFFF66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FFFF66"/>
                </a:solidFill>
                <a:latin typeface="Century Gothic"/>
              </a:rPr>
              <a:t>straff</a:t>
            </a:r>
            <a:r>
              <a:rPr lang="pl-PL" sz="2800" b="1" strike="noStrike" spc="-1" dirty="0">
                <a:solidFill>
                  <a:srgbClr val="FFFF66"/>
                </a:solidFill>
                <a:latin typeface="Century Gothic"/>
              </a:rPr>
              <a:t>: </a:t>
            </a:r>
            <a:r>
              <a:rPr lang="pl-PL" sz="2800" b="1" strike="noStrike" spc="-1" dirty="0" err="1">
                <a:solidFill>
                  <a:srgbClr val="FFFF66"/>
                </a:solidFill>
                <a:latin typeface="Century Gothic"/>
              </a:rPr>
              <a:t>Sesam</a:t>
            </a:r>
            <a:r>
              <a:rPr lang="pl-PL" sz="2800" b="1" strike="noStrike" spc="-1" dirty="0">
                <a:solidFill>
                  <a:srgbClr val="FFFF66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FFFF66"/>
                </a:solidFill>
                <a:latin typeface="Century Gothic"/>
              </a:rPr>
              <a:t>enthält</a:t>
            </a:r>
            <a:r>
              <a:rPr lang="pl-PL" sz="2800" b="1" strike="noStrike" spc="-1" dirty="0">
                <a:solidFill>
                  <a:srgbClr val="FFFF66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FFFF66"/>
                </a:solidFill>
                <a:latin typeface="Century Gothic"/>
              </a:rPr>
              <a:t>viele</a:t>
            </a:r>
            <a:r>
              <a:rPr lang="pl-PL" sz="2800" b="1" strike="noStrike" spc="-1" dirty="0">
                <a:solidFill>
                  <a:srgbClr val="FFFF66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FFFF66"/>
                </a:solidFill>
                <a:latin typeface="Century Gothic"/>
              </a:rPr>
              <a:t>Spurenelemente</a:t>
            </a:r>
            <a:r>
              <a:rPr lang="pl-PL" sz="2800" b="1" strike="noStrike" spc="-1" dirty="0">
                <a:solidFill>
                  <a:srgbClr val="FFFF66"/>
                </a:solidFill>
                <a:latin typeface="Century Gothic"/>
              </a:rPr>
              <a:t> in Form von </a:t>
            </a:r>
            <a:r>
              <a:rPr lang="pl-PL" sz="2800" b="1" strike="noStrike" spc="-1" dirty="0" err="1">
                <a:solidFill>
                  <a:srgbClr val="FFFF66"/>
                </a:solidFill>
                <a:latin typeface="Century Gothic"/>
              </a:rPr>
              <a:t>Kupfer</a:t>
            </a:r>
            <a:r>
              <a:rPr lang="pl-PL" sz="2800" b="1" strike="noStrike" spc="-1" dirty="0">
                <a:solidFill>
                  <a:srgbClr val="FFFF66"/>
                </a:solidFill>
                <a:latin typeface="Century Gothic"/>
              </a:rPr>
              <a:t>, </a:t>
            </a:r>
            <a:r>
              <a:rPr lang="pl-PL" sz="2800" b="1" strike="noStrike" spc="-1" dirty="0" err="1">
                <a:solidFill>
                  <a:srgbClr val="FFFF66"/>
                </a:solidFill>
                <a:latin typeface="Century Gothic"/>
              </a:rPr>
              <a:t>das</a:t>
            </a:r>
            <a:r>
              <a:rPr lang="pl-PL" sz="2800" b="1" strike="noStrike" spc="-1" dirty="0">
                <a:solidFill>
                  <a:srgbClr val="FFFF66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FFFF66"/>
                </a:solidFill>
                <a:latin typeface="Century Gothic"/>
              </a:rPr>
              <a:t>die</a:t>
            </a:r>
            <a:r>
              <a:rPr lang="pl-PL" sz="2800" b="1" strike="noStrike" spc="-1" dirty="0">
                <a:solidFill>
                  <a:srgbClr val="FFFF66"/>
                </a:solidFill>
                <a:latin typeface="Century Gothic"/>
              </a:rPr>
              <a:t> </a:t>
            </a:r>
            <a:r>
              <a:rPr lang="pl-PL" sz="2800" b="1" strike="noStrike" spc="-1" dirty="0" err="1" smtClean="0">
                <a:solidFill>
                  <a:srgbClr val="FFFF66"/>
                </a:solidFill>
                <a:latin typeface="Century Gothic"/>
              </a:rPr>
              <a:t>Bildung</a:t>
            </a:r>
            <a:r>
              <a:rPr lang="pl-PL" sz="2800" b="1" spc="-1" dirty="0">
                <a:solidFill>
                  <a:srgbClr val="FFFF66"/>
                </a:solidFill>
                <a:latin typeface="Century Gothic"/>
              </a:rPr>
              <a:t> </a:t>
            </a:r>
            <a:r>
              <a:rPr lang="pl-PL" sz="2800" b="1" spc="-1" dirty="0" smtClean="0">
                <a:solidFill>
                  <a:srgbClr val="FFFF66"/>
                </a:solidFill>
                <a:latin typeface="Century Gothic"/>
              </a:rPr>
              <a:t>von</a:t>
            </a:r>
            <a:r>
              <a:rPr lang="pl-PL" sz="2800" b="1" strike="noStrike" spc="-1" dirty="0" smtClean="0">
                <a:solidFill>
                  <a:srgbClr val="FFFF66"/>
                </a:solidFill>
                <a:latin typeface="Century Gothic"/>
              </a:rPr>
              <a:t> </a:t>
            </a:r>
            <a:r>
              <a:rPr lang="pl-PL" sz="2800" b="1" strike="noStrike" spc="-1" dirty="0">
                <a:solidFill>
                  <a:srgbClr val="FFFF66"/>
                </a:solidFill>
                <a:latin typeface="Century Gothic"/>
              </a:rPr>
              <a:t>Melanin </a:t>
            </a:r>
            <a:r>
              <a:rPr lang="pl-PL" sz="2800" b="1" strike="noStrike" spc="-1" dirty="0" err="1" smtClean="0">
                <a:solidFill>
                  <a:srgbClr val="FFFF66"/>
                </a:solidFill>
                <a:latin typeface="Century Gothic"/>
              </a:rPr>
              <a:t>als</a:t>
            </a:r>
            <a:r>
              <a:rPr lang="pl-PL" sz="2800" b="1" strike="noStrike" spc="-1" dirty="0" smtClean="0">
                <a:solidFill>
                  <a:srgbClr val="FFFF66"/>
                </a:solidFill>
                <a:latin typeface="Century Gothic"/>
              </a:rPr>
              <a:t> </a:t>
            </a:r>
            <a:r>
              <a:rPr lang="pl-PL" sz="2800" b="1" strike="noStrike" spc="-1" dirty="0" err="1" smtClean="0">
                <a:solidFill>
                  <a:srgbClr val="FFFF66"/>
                </a:solidFill>
                <a:latin typeface="Century Gothic"/>
              </a:rPr>
              <a:t>dem</a:t>
            </a:r>
            <a:r>
              <a:rPr lang="pl-PL" sz="2800" b="1" strike="noStrike" spc="-1" dirty="0" smtClean="0">
                <a:solidFill>
                  <a:srgbClr val="FFFF66"/>
                </a:solidFill>
                <a:latin typeface="Century Gothic"/>
              </a:rPr>
              <a:t> </a:t>
            </a:r>
            <a:r>
              <a:rPr lang="pl-PL" sz="2800" b="1" strike="noStrike" spc="-1" dirty="0" err="1" smtClean="0">
                <a:solidFill>
                  <a:srgbClr val="FFFF66"/>
                </a:solidFill>
                <a:latin typeface="Century Gothic"/>
              </a:rPr>
              <a:t>Hauptfarbstoff</a:t>
            </a:r>
            <a:r>
              <a:rPr lang="pl-PL" sz="2800" b="1" strike="noStrike" spc="-1" dirty="0" smtClean="0">
                <a:solidFill>
                  <a:srgbClr val="FFFF66"/>
                </a:solidFill>
                <a:latin typeface="Century Gothic"/>
              </a:rPr>
              <a:t> </a:t>
            </a:r>
            <a:r>
              <a:rPr lang="pl-PL" sz="2800" b="1" strike="noStrike" spc="-1" dirty="0" err="1" smtClean="0">
                <a:solidFill>
                  <a:srgbClr val="FFFF66"/>
                </a:solidFill>
                <a:latin typeface="Century Gothic"/>
              </a:rPr>
              <a:t>unserer</a:t>
            </a:r>
            <a:r>
              <a:rPr lang="pl-PL" sz="2800" b="1" strike="noStrike" spc="-1" dirty="0" smtClean="0">
                <a:solidFill>
                  <a:srgbClr val="FFFF66"/>
                </a:solidFill>
                <a:latin typeface="Century Gothic"/>
              </a:rPr>
              <a:t> </a:t>
            </a:r>
            <a:r>
              <a:rPr lang="pl-PL" sz="2800" b="1" strike="noStrike" spc="-1" dirty="0" err="1" smtClean="0">
                <a:solidFill>
                  <a:srgbClr val="FFFF66"/>
                </a:solidFill>
                <a:latin typeface="Century Gothic"/>
              </a:rPr>
              <a:t>Haut</a:t>
            </a:r>
            <a:r>
              <a:rPr lang="pl-PL" sz="2800" b="1" strike="noStrike" spc="-1" dirty="0" smtClean="0">
                <a:solidFill>
                  <a:srgbClr val="FFFF66"/>
                </a:solidFill>
                <a:latin typeface="Century Gothic"/>
              </a:rPr>
              <a:t> </a:t>
            </a:r>
            <a:r>
              <a:rPr lang="pl-PL" sz="2800" b="1" strike="noStrike" spc="-1" dirty="0" err="1" smtClean="0">
                <a:solidFill>
                  <a:srgbClr val="FFFF66"/>
                </a:solidFill>
                <a:latin typeface="Century Gothic"/>
              </a:rPr>
              <a:t>anregt</a:t>
            </a:r>
            <a:r>
              <a:rPr lang="pl-PL" sz="2800" b="1" strike="noStrike" spc="-1" dirty="0">
                <a:solidFill>
                  <a:srgbClr val="FFFF66"/>
                </a:solidFill>
                <a:latin typeface="Century Gothic"/>
              </a:rPr>
              <a:t>. </a:t>
            </a:r>
            <a:r>
              <a:rPr lang="pl-PL" sz="2800" b="1" spc="-1" dirty="0" smtClean="0">
                <a:solidFill>
                  <a:srgbClr val="FFFF66"/>
                </a:solidFill>
                <a:latin typeface="Century Gothic"/>
              </a:rPr>
              <a:t> </a:t>
            </a:r>
            <a:r>
              <a:rPr lang="pl-PL" sz="2800" b="1" spc="-1" dirty="0" err="1" smtClean="0">
                <a:solidFill>
                  <a:srgbClr val="FFFF66"/>
                </a:solidFill>
                <a:latin typeface="Century Gothic"/>
              </a:rPr>
              <a:t>Z</a:t>
            </a:r>
            <a:r>
              <a:rPr lang="pl-PL" sz="2800" b="1" strike="noStrike" spc="-1" dirty="0" err="1" smtClean="0">
                <a:solidFill>
                  <a:srgbClr val="FFFF66"/>
                </a:solidFill>
                <a:latin typeface="Century Gothic"/>
              </a:rPr>
              <a:t>udem</a:t>
            </a:r>
            <a:r>
              <a:rPr lang="pl-PL" sz="2800" b="1" strike="noStrike" spc="-1" dirty="0" smtClean="0">
                <a:solidFill>
                  <a:srgbClr val="FFFF66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FFFF66"/>
                </a:solidFill>
                <a:latin typeface="Century Gothic"/>
              </a:rPr>
              <a:t>fördert</a:t>
            </a:r>
            <a:r>
              <a:rPr lang="pl-PL" sz="2800" b="1" strike="noStrike" spc="-1" dirty="0">
                <a:solidFill>
                  <a:srgbClr val="FFFF66"/>
                </a:solidFill>
                <a:latin typeface="Century Gothic"/>
              </a:rPr>
              <a:t> es </a:t>
            </a:r>
            <a:r>
              <a:rPr lang="pl-PL" sz="2800" b="1" strike="noStrike" spc="-1" dirty="0" err="1">
                <a:solidFill>
                  <a:srgbClr val="FFFF66"/>
                </a:solidFill>
                <a:latin typeface="Century Gothic"/>
              </a:rPr>
              <a:t>die</a:t>
            </a:r>
            <a:r>
              <a:rPr lang="pl-PL" sz="2800" b="1" strike="noStrike" spc="-1" dirty="0">
                <a:solidFill>
                  <a:srgbClr val="FFFF66"/>
                </a:solidFill>
                <a:latin typeface="Century Gothic"/>
              </a:rPr>
              <a:t> </a:t>
            </a:r>
            <a:r>
              <a:rPr lang="pl-PL" sz="2800" b="1" strike="noStrike" spc="-1" dirty="0" err="1">
                <a:solidFill>
                  <a:srgbClr val="FFFF66"/>
                </a:solidFill>
                <a:latin typeface="Century Gothic"/>
              </a:rPr>
              <a:t>Bildung</a:t>
            </a:r>
            <a:r>
              <a:rPr lang="pl-PL" sz="2800" b="1" strike="noStrike" spc="-1" dirty="0">
                <a:solidFill>
                  <a:srgbClr val="FFFF66"/>
                </a:solidFill>
                <a:latin typeface="Century Gothic"/>
              </a:rPr>
              <a:t> von </a:t>
            </a:r>
            <a:r>
              <a:rPr lang="pl-PL" sz="2800" b="1" strike="noStrike" spc="-1" dirty="0" err="1" smtClean="0">
                <a:solidFill>
                  <a:srgbClr val="FFFF66"/>
                </a:solidFill>
                <a:latin typeface="Century Gothic"/>
              </a:rPr>
              <a:t>Kollagen</a:t>
            </a:r>
            <a:r>
              <a:rPr lang="pl-PL" sz="2800" b="1" strike="noStrike" spc="-1" dirty="0" smtClean="0">
                <a:solidFill>
                  <a:srgbClr val="FFFF66"/>
                </a:solidFill>
                <a:latin typeface="Century Gothic"/>
              </a:rPr>
              <a:t>.</a:t>
            </a:r>
            <a:endParaRPr lang="pl-PL" sz="2800" b="0" strike="noStrike" spc="-1" dirty="0">
              <a:solidFill>
                <a:srgbClr val="FFFF66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561"/>
              </a:spcBef>
            </a:pPr>
            <a:endParaRPr lang="pl-PL" sz="2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561"/>
              </a:spcBef>
            </a:pPr>
            <a:r>
              <a:rPr lang="pl-PL" sz="2800" b="0" i="1" strike="noStrike" spc="-1" dirty="0">
                <a:solidFill>
                  <a:srgbClr val="FFFFFF"/>
                </a:solidFill>
                <a:latin typeface="Century Gothic"/>
              </a:rPr>
              <a:t>   </a:t>
            </a:r>
            <a:r>
              <a:rPr lang="pl-PL" sz="2800" b="0" i="1" strike="noStrike" spc="-1" dirty="0">
                <a:solidFill>
                  <a:srgbClr val="FFCC66"/>
                </a:solidFill>
                <a:latin typeface="Century Gothic"/>
              </a:rPr>
              <a:t>Twoja skóra pozostaje </a:t>
            </a:r>
            <a:r>
              <a:rPr lang="pl-PL" sz="2800" b="0" i="1" strike="noStrike" spc="-1" dirty="0" smtClean="0">
                <a:solidFill>
                  <a:srgbClr val="FFCC66"/>
                </a:solidFill>
                <a:latin typeface="Century Gothic"/>
              </a:rPr>
              <a:t>jędrna </a:t>
            </a:r>
            <a:r>
              <a:rPr lang="pl-PL" sz="2800" b="0" i="1" strike="noStrike" spc="-1" dirty="0">
                <a:solidFill>
                  <a:srgbClr val="FFCC66"/>
                </a:solidFill>
                <a:latin typeface="Century Gothic"/>
              </a:rPr>
              <a:t>i napięta: sezam zawiera wiele </a:t>
            </a:r>
            <a:r>
              <a:rPr lang="pl-PL" sz="2800" b="0" i="1" strike="noStrike" spc="-1" dirty="0" err="1" smtClean="0">
                <a:solidFill>
                  <a:srgbClr val="FFCC66"/>
                </a:solidFill>
                <a:latin typeface="Century Gothic"/>
              </a:rPr>
              <a:t>miktoelementów</a:t>
            </a:r>
            <a:r>
              <a:rPr lang="pl-PL" sz="2800" b="0" i="1" strike="noStrike" spc="-1" dirty="0" smtClean="0">
                <a:solidFill>
                  <a:srgbClr val="FFCC66"/>
                </a:solidFill>
                <a:latin typeface="Century Gothic"/>
              </a:rPr>
              <a:t> na </a:t>
            </a:r>
            <a:r>
              <a:rPr lang="pl-PL" sz="2800" b="0" i="1" strike="noStrike" spc="-1" dirty="0">
                <a:solidFill>
                  <a:srgbClr val="FFCC66"/>
                </a:solidFill>
                <a:latin typeface="Century Gothic"/>
              </a:rPr>
              <a:t>przykład miedź, która stymuluje powstawanie melaniny jako głównego barwnika naszej skóry. </a:t>
            </a:r>
            <a:r>
              <a:rPr lang="pl-PL" sz="2800" i="1" spc="-1" dirty="0" smtClean="0">
                <a:solidFill>
                  <a:srgbClr val="FFCC66"/>
                </a:solidFill>
                <a:latin typeface="Century Gothic"/>
              </a:rPr>
              <a:t>Stymuluje</a:t>
            </a:r>
            <a:r>
              <a:rPr lang="pl-PL" sz="2800" b="0" i="1" strike="noStrike" spc="-1" dirty="0" smtClean="0">
                <a:solidFill>
                  <a:srgbClr val="FFCC66"/>
                </a:solidFill>
                <a:latin typeface="Century Gothic"/>
              </a:rPr>
              <a:t> </a:t>
            </a:r>
            <a:r>
              <a:rPr lang="pl-PL" sz="2800" b="0" i="1" strike="noStrike" spc="-1" dirty="0">
                <a:solidFill>
                  <a:srgbClr val="FFCC66"/>
                </a:solidFill>
                <a:latin typeface="Century Gothic"/>
              </a:rPr>
              <a:t>również tworzenie kolagenu.</a:t>
            </a:r>
            <a:endParaRPr lang="pl-PL" sz="2800" b="0" strike="noStrike" spc="-1" dirty="0">
              <a:solidFill>
                <a:srgbClr val="FFCC66"/>
              </a:solidFill>
              <a:latin typeface="Century Gothic"/>
            </a:endParaRPr>
          </a:p>
        </p:txBody>
      </p:sp>
      <p:pic>
        <p:nvPicPr>
          <p:cNvPr id="197" name="Picture 5"/>
          <p:cNvPicPr/>
          <p:nvPr/>
        </p:nvPicPr>
        <p:blipFill>
          <a:blip r:embed="rId2"/>
          <a:stretch/>
        </p:blipFill>
        <p:spPr>
          <a:xfrm>
            <a:off x="214200" y="214200"/>
            <a:ext cx="2142720" cy="142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500040" y="0"/>
            <a:ext cx="8229240" cy="928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484560" algn="ctr">
              <a:lnSpc>
                <a:spcPct val="100000"/>
              </a:lnSpc>
            </a:pPr>
            <a:r>
              <a:rPr lang="pl-PL" sz="4200" b="0" strike="noStrike" spc="-1">
                <a:solidFill>
                  <a:srgbClr val="D26785"/>
                </a:solidFill>
                <a:latin typeface="Century Gothic"/>
              </a:rPr>
              <a:t>TIPP 13- BROKKOLI</a:t>
            </a:r>
            <a:endParaRPr lang="pl-PL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0" y="857160"/>
            <a:ext cx="8686440" cy="6000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92500" lnSpcReduction="10000"/>
          </a:bodyPr>
          <a:lstStyle/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 dirty="0">
                <a:solidFill>
                  <a:srgbClr val="FFFFFF"/>
                </a:solidFill>
                <a:latin typeface="Century Gothic"/>
              </a:rPr>
              <a:t>BROKUŁY</a:t>
            </a: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r>
              <a:rPr lang="pl-PL" sz="3000" b="1" strike="noStrike" spc="-1" dirty="0">
                <a:solidFill>
                  <a:srgbClr val="FFFFFF"/>
                </a:solidFill>
                <a:latin typeface="Century Gothic"/>
              </a:rPr>
              <a:t>  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Unser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Lieblings-Superfood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: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Brokkoli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enthält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einen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Rundum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-Mix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an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Antioxidantien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. Mit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hohen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Anteilen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an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Vitamin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C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und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E sowie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Betacarotin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schützt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er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vor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freien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Radikalen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,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beugt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Hautalterung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vor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und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sorgt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für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ein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allgemein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weiches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und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glattes</a:t>
            </a:r>
            <a:r>
              <a:rPr lang="pl-PL" sz="3000" b="1" strike="noStrike" spc="-1" dirty="0">
                <a:solidFill>
                  <a:srgbClr val="0066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006600"/>
                </a:solidFill>
                <a:latin typeface="Century Gothic"/>
              </a:rPr>
              <a:t>Hautbild</a:t>
            </a:r>
            <a:r>
              <a:rPr lang="pl-PL" sz="3000" b="1" strike="noStrike" spc="-1" dirty="0">
                <a:solidFill>
                  <a:srgbClr val="FFFFFF"/>
                </a:solidFill>
                <a:latin typeface="Century Gothic"/>
              </a:rPr>
              <a:t>.</a:t>
            </a:r>
            <a:endParaRPr lang="pl-PL" sz="3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endParaRPr lang="pl-PL" sz="3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r>
              <a:rPr lang="pl-PL" sz="3000" b="0" i="1" strike="noStrike" spc="-1" dirty="0">
                <a:solidFill>
                  <a:srgbClr val="FFFFFF"/>
                </a:solidFill>
                <a:latin typeface="Century Gothic"/>
              </a:rPr>
              <a:t>    </a:t>
            </a:r>
            <a:r>
              <a:rPr lang="pl-PL" sz="3000" b="0" i="1" strike="noStrike" spc="-1" dirty="0">
                <a:solidFill>
                  <a:srgbClr val="FFCC66"/>
                </a:solidFill>
                <a:latin typeface="Century Gothic"/>
              </a:rPr>
              <a:t>Nasze ulubione pożywienie: </a:t>
            </a:r>
            <a:r>
              <a:rPr lang="pl-PL" sz="3000" b="0" i="1" strike="noStrike" spc="-1" dirty="0" smtClean="0">
                <a:solidFill>
                  <a:srgbClr val="FFCC66"/>
                </a:solidFill>
                <a:latin typeface="Century Gothic"/>
              </a:rPr>
              <a:t>brokuły </a:t>
            </a:r>
            <a:r>
              <a:rPr lang="pl-PL" sz="3000" b="0" i="1" strike="noStrike" spc="-1" dirty="0">
                <a:solidFill>
                  <a:srgbClr val="FFCC66"/>
                </a:solidFill>
                <a:latin typeface="Century Gothic"/>
              </a:rPr>
              <a:t>zawierają wszechstronną mieszankę przeciwutleniaczy. Dzięki wysokiej zawartości witaminy C i E oraz beta-karotenu chroni przed wolnymi rodnikami, zapobiega starzeniu się skóry i zapewnia </a:t>
            </a:r>
            <a:r>
              <a:rPr lang="pl-PL" sz="3000" i="1" spc="-1" dirty="0" smtClean="0">
                <a:solidFill>
                  <a:srgbClr val="FFCC66"/>
                </a:solidFill>
                <a:latin typeface="Century Gothic"/>
              </a:rPr>
              <a:t>jedwabist</a:t>
            </a:r>
            <a:r>
              <a:rPr lang="pl-PL" sz="3000" b="0" i="1" strike="noStrike" spc="-1" dirty="0" smtClean="0">
                <a:solidFill>
                  <a:srgbClr val="FFCC66"/>
                </a:solidFill>
                <a:latin typeface="Century Gothic"/>
              </a:rPr>
              <a:t>ą </a:t>
            </a:r>
            <a:r>
              <a:rPr lang="pl-PL" sz="3000" b="0" i="1" strike="noStrike" spc="-1" dirty="0">
                <a:solidFill>
                  <a:srgbClr val="FFCC66"/>
                </a:solidFill>
                <a:latin typeface="Century Gothic"/>
              </a:rPr>
              <a:t>i gładką cerę.</a:t>
            </a:r>
            <a:endParaRPr lang="pl-PL" sz="3000" b="0" strike="noStrike" spc="-1" dirty="0">
              <a:solidFill>
                <a:srgbClr val="FFCC66"/>
              </a:solidFill>
              <a:latin typeface="Century Gothic"/>
            </a:endParaRPr>
          </a:p>
        </p:txBody>
      </p:sp>
      <p:pic>
        <p:nvPicPr>
          <p:cNvPr id="200" name="Picture 2"/>
          <p:cNvPicPr/>
          <p:nvPr/>
        </p:nvPicPr>
        <p:blipFill>
          <a:blip r:embed="rId2"/>
          <a:stretch/>
        </p:blipFill>
        <p:spPr>
          <a:xfrm>
            <a:off x="1071360" y="214200"/>
            <a:ext cx="1140120" cy="121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484560" algn="ctr">
              <a:lnSpc>
                <a:spcPct val="100000"/>
              </a:lnSpc>
            </a:pPr>
            <a:r>
              <a:rPr lang="pl-PL" sz="4200" b="0" strike="noStrike" spc="-1">
                <a:solidFill>
                  <a:srgbClr val="D26785"/>
                </a:solidFill>
                <a:latin typeface="Century Gothic"/>
              </a:rPr>
              <a:t>GLOW- UP- MAKE- UP</a:t>
            </a:r>
            <a:endParaRPr lang="pl-PL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457200" y="188280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>
                <a:solidFill>
                  <a:srgbClr val="FFFFFF"/>
                </a:solidFill>
                <a:latin typeface="Century Gothic"/>
              </a:rPr>
              <a:t>BLASK MAKIJAŻU</a:t>
            </a:r>
          </a:p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03" name="Picture 3"/>
          <p:cNvPicPr/>
          <p:nvPr/>
        </p:nvPicPr>
        <p:blipFill>
          <a:blip r:embed="rId2"/>
          <a:stretch/>
        </p:blipFill>
        <p:spPr>
          <a:xfrm>
            <a:off x="142920" y="3071880"/>
            <a:ext cx="8857800" cy="400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0" y="267480"/>
            <a:ext cx="8786520" cy="3161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484560" algn="just">
              <a:lnSpc>
                <a:spcPct val="100000"/>
              </a:lnSpc>
            </a:pPr>
            <a:r>
              <a:rPr lang="pl-PL" sz="4000" b="0" strike="noStrike" spc="-1" dirty="0" err="1">
                <a:solidFill>
                  <a:srgbClr val="FFAFD1"/>
                </a:solidFill>
                <a:latin typeface="Century Gothic"/>
              </a:rPr>
              <a:t>Frische</a:t>
            </a:r>
            <a:r>
              <a:rPr lang="pl-PL" sz="4000" b="0" strike="noStrike" spc="-1" dirty="0">
                <a:solidFill>
                  <a:srgbClr val="FFAFD1"/>
                </a:solidFill>
                <a:latin typeface="Century Gothic"/>
              </a:rPr>
              <a:t> </a:t>
            </a:r>
            <a:r>
              <a:rPr lang="pl-PL" sz="4000" b="0" strike="noStrike" spc="-1" dirty="0" smtClean="0">
                <a:solidFill>
                  <a:srgbClr val="FFAFD1"/>
                </a:solidFill>
                <a:latin typeface="Century Gothic"/>
              </a:rPr>
              <a:t>Br</a:t>
            </a:r>
            <a:r>
              <a:rPr lang="de-DE" sz="4000" b="0" strike="noStrike" spc="-1" dirty="0" smtClean="0">
                <a:solidFill>
                  <a:srgbClr val="FFAFD1"/>
                </a:solidFill>
                <a:latin typeface="Century Gothic"/>
              </a:rPr>
              <a:t>ä</a:t>
            </a:r>
            <a:r>
              <a:rPr lang="pl-PL" sz="4000" b="0" strike="noStrike" spc="-1" dirty="0" err="1" smtClean="0">
                <a:solidFill>
                  <a:srgbClr val="FFAFD1"/>
                </a:solidFill>
                <a:latin typeface="Century Gothic"/>
              </a:rPr>
              <a:t>une</a:t>
            </a:r>
            <a:r>
              <a:rPr lang="pl-PL" sz="4000" b="0" strike="noStrike" spc="-1" dirty="0">
                <a:solidFill>
                  <a:srgbClr val="FFAFD1"/>
                </a:solidFill>
                <a:latin typeface="Century Gothic"/>
              </a:rPr>
              <a:t>, </a:t>
            </a:r>
            <a:r>
              <a:rPr lang="pl-PL" sz="4000" b="0" strike="noStrike" spc="-1" dirty="0" err="1">
                <a:solidFill>
                  <a:srgbClr val="FFAFD1"/>
                </a:solidFill>
                <a:latin typeface="Century Gothic"/>
              </a:rPr>
              <a:t>leuchtende</a:t>
            </a:r>
            <a:r>
              <a:rPr lang="pl-PL" sz="4000" b="0" strike="noStrike" spc="-1" dirty="0">
                <a:solidFill>
                  <a:srgbClr val="FFAFD1"/>
                </a:solidFill>
                <a:latin typeface="Century Gothic"/>
              </a:rPr>
              <a:t> </a:t>
            </a:r>
            <a:r>
              <a:rPr lang="pl-PL" sz="4000" b="0" strike="noStrike" spc="-1" dirty="0" err="1">
                <a:solidFill>
                  <a:srgbClr val="FFAFD1"/>
                </a:solidFill>
                <a:latin typeface="Century Gothic"/>
              </a:rPr>
              <a:t>Haare</a:t>
            </a:r>
            <a:r>
              <a:rPr lang="pl-PL" sz="4000" b="0" strike="noStrike" spc="-1" dirty="0">
                <a:solidFill>
                  <a:srgbClr val="FFAFD1"/>
                </a:solidFill>
                <a:latin typeface="Century Gothic"/>
              </a:rPr>
              <a:t> – im Sommer </a:t>
            </a:r>
            <a:r>
              <a:rPr lang="pl-PL" sz="4000" b="0" strike="noStrike" spc="-1" dirty="0" smtClean="0">
                <a:solidFill>
                  <a:srgbClr val="FFAFD1"/>
                </a:solidFill>
                <a:latin typeface="Century Gothic"/>
              </a:rPr>
              <a:t>f</a:t>
            </a:r>
            <a:r>
              <a:rPr lang="de-DE" sz="4000" b="0" strike="noStrike" spc="-1" dirty="0" smtClean="0">
                <a:solidFill>
                  <a:srgbClr val="FFAFD1"/>
                </a:solidFill>
                <a:latin typeface="Century Gothic"/>
              </a:rPr>
              <a:t>ü</a:t>
            </a:r>
            <a:r>
              <a:rPr lang="pl-PL" sz="4000" b="0" strike="noStrike" spc="-1" dirty="0" err="1" smtClean="0">
                <a:solidFill>
                  <a:srgbClr val="FFAFD1"/>
                </a:solidFill>
                <a:latin typeface="Century Gothic"/>
              </a:rPr>
              <a:t>hlen</a:t>
            </a:r>
            <a:r>
              <a:rPr lang="pl-PL" sz="4000" b="0" strike="noStrike" spc="-1" dirty="0" smtClean="0">
                <a:solidFill>
                  <a:srgbClr val="FFAFD1"/>
                </a:solidFill>
                <a:latin typeface="Century Gothic"/>
              </a:rPr>
              <a:t> </a:t>
            </a:r>
            <a:r>
              <a:rPr lang="pl-PL" sz="4000" b="0" strike="noStrike" spc="-1" dirty="0">
                <a:solidFill>
                  <a:srgbClr val="FFAFD1"/>
                </a:solidFill>
                <a:latin typeface="Century Gothic"/>
              </a:rPr>
              <a:t>wir </a:t>
            </a:r>
            <a:r>
              <a:rPr lang="pl-PL" sz="4000" b="0" strike="noStrike" spc="-1" dirty="0" err="1">
                <a:solidFill>
                  <a:srgbClr val="FFAFD1"/>
                </a:solidFill>
                <a:latin typeface="Century Gothic"/>
              </a:rPr>
              <a:t>uns</a:t>
            </a:r>
            <a:r>
              <a:rPr lang="pl-PL" sz="4000" b="0" strike="noStrike" spc="-1" dirty="0">
                <a:solidFill>
                  <a:srgbClr val="FFAFD1"/>
                </a:solidFill>
                <a:latin typeface="Century Gothic"/>
              </a:rPr>
              <a:t> </a:t>
            </a:r>
            <a:r>
              <a:rPr lang="pl-PL" sz="4000" b="0" strike="noStrike" spc="-1" dirty="0" err="1" smtClean="0">
                <a:solidFill>
                  <a:srgbClr val="FFAFD1"/>
                </a:solidFill>
                <a:latin typeface="Century Gothic"/>
              </a:rPr>
              <a:t>einfac</a:t>
            </a:r>
            <a:r>
              <a:rPr lang="de-DE" sz="4000" b="0" strike="noStrike" spc="-1" dirty="0" smtClean="0">
                <a:solidFill>
                  <a:srgbClr val="FFAFD1"/>
                </a:solidFill>
                <a:latin typeface="Century Gothic"/>
              </a:rPr>
              <a:t>h</a:t>
            </a:r>
            <a:r>
              <a:rPr lang="pl-PL" sz="4000" b="0" strike="noStrike" spc="-1" dirty="0" smtClean="0">
                <a:solidFill>
                  <a:srgbClr val="FFAFD1"/>
                </a:solidFill>
                <a:latin typeface="Century Gothic"/>
              </a:rPr>
              <a:t> </a:t>
            </a:r>
            <a:r>
              <a:rPr lang="pl-PL" sz="4000" b="0" strike="noStrike" spc="-1" dirty="0" err="1" smtClean="0">
                <a:solidFill>
                  <a:srgbClr val="FFAFD1"/>
                </a:solidFill>
                <a:latin typeface="Century Gothic"/>
              </a:rPr>
              <a:t>besonders</a:t>
            </a:r>
            <a:r>
              <a:rPr lang="pl-PL" sz="4000" b="0" strike="noStrike" spc="-1" dirty="0" smtClean="0">
                <a:solidFill>
                  <a:srgbClr val="FFAFD1"/>
                </a:solidFill>
                <a:latin typeface="Century Gothic"/>
              </a:rPr>
              <a:t> </a:t>
            </a:r>
            <a:r>
              <a:rPr lang="pl-PL" sz="4000" b="0" strike="noStrike" spc="-1" dirty="0" err="1" smtClean="0">
                <a:solidFill>
                  <a:srgbClr val="FFAFD1"/>
                </a:solidFill>
                <a:latin typeface="Century Gothic"/>
              </a:rPr>
              <a:t>sch</a:t>
            </a:r>
            <a:r>
              <a:rPr lang="de-DE" sz="4000" b="0" strike="noStrike" spc="-1" dirty="0" smtClean="0">
                <a:solidFill>
                  <a:srgbClr val="FFAFD1"/>
                </a:solidFill>
                <a:latin typeface="Century Gothic"/>
              </a:rPr>
              <a:t>ö</a:t>
            </a:r>
            <a:r>
              <a:rPr lang="pl-PL" sz="4000" b="0" strike="noStrike" spc="-1" dirty="0" smtClean="0">
                <a:solidFill>
                  <a:srgbClr val="FFAFD1"/>
                </a:solidFill>
                <a:latin typeface="Century Gothic"/>
              </a:rPr>
              <a:t>n</a:t>
            </a:r>
            <a:r>
              <a:rPr lang="pl-PL" sz="4000" b="0" strike="noStrike" spc="-1" dirty="0">
                <a:solidFill>
                  <a:srgbClr val="FFAFD1"/>
                </a:solidFill>
                <a:latin typeface="Century Gothic"/>
              </a:rPr>
              <a:t>! </a:t>
            </a:r>
            <a:r>
              <a:rPr lang="pl-PL" sz="4000" b="0" strike="noStrike" spc="-1" dirty="0" err="1">
                <a:solidFill>
                  <a:srgbClr val="FFAFD1"/>
                </a:solidFill>
                <a:latin typeface="Century Gothic"/>
              </a:rPr>
              <a:t>Jetzt</a:t>
            </a:r>
            <a:r>
              <a:rPr lang="pl-PL" sz="4000" b="0" strike="noStrike" spc="-1" dirty="0">
                <a:solidFill>
                  <a:srgbClr val="FFAFD1"/>
                </a:solidFill>
                <a:latin typeface="Century Gothic"/>
              </a:rPr>
              <a:t> </a:t>
            </a:r>
            <a:r>
              <a:rPr lang="pl-PL" sz="4000" b="0" strike="noStrike" spc="-1" dirty="0" err="1">
                <a:solidFill>
                  <a:srgbClr val="FFAFD1"/>
                </a:solidFill>
                <a:latin typeface="Century Gothic"/>
              </a:rPr>
              <a:t>gilt</a:t>
            </a:r>
            <a:r>
              <a:rPr lang="pl-PL" sz="4000" b="0" strike="noStrike" spc="-1" dirty="0">
                <a:solidFill>
                  <a:srgbClr val="FFAFD1"/>
                </a:solidFill>
                <a:latin typeface="Century Gothic"/>
              </a:rPr>
              <a:t> es, den </a:t>
            </a:r>
            <a:r>
              <a:rPr lang="pl-PL" sz="4000" b="0" strike="noStrike" spc="-1" dirty="0" err="1">
                <a:solidFill>
                  <a:srgbClr val="FFAFD1"/>
                </a:solidFill>
                <a:latin typeface="Century Gothic"/>
              </a:rPr>
              <a:t>tollen</a:t>
            </a:r>
            <a:r>
              <a:rPr lang="pl-PL" sz="4000" b="0" strike="noStrike" spc="-1" dirty="0">
                <a:solidFill>
                  <a:srgbClr val="FFAFD1"/>
                </a:solidFill>
                <a:latin typeface="Century Gothic"/>
              </a:rPr>
              <a:t> </a:t>
            </a:r>
            <a:r>
              <a:rPr lang="pl-PL" sz="4000" b="0" strike="noStrike" spc="-1" dirty="0" err="1">
                <a:solidFill>
                  <a:srgbClr val="FFAFD1"/>
                </a:solidFill>
                <a:latin typeface="Century Gothic"/>
              </a:rPr>
              <a:t>Summer</a:t>
            </a:r>
            <a:r>
              <a:rPr lang="pl-PL" sz="4000" b="0" strike="noStrike" spc="-1" dirty="0">
                <a:solidFill>
                  <a:srgbClr val="FFAFD1"/>
                </a:solidFill>
                <a:latin typeface="Century Gothic"/>
              </a:rPr>
              <a:t>- </a:t>
            </a:r>
            <a:r>
              <a:rPr lang="pl-PL" sz="4000" b="0" strike="noStrike" spc="-1" dirty="0" err="1">
                <a:solidFill>
                  <a:srgbClr val="FFAFD1"/>
                </a:solidFill>
                <a:latin typeface="Century Gothic"/>
              </a:rPr>
              <a:t>Glow</a:t>
            </a:r>
            <a:r>
              <a:rPr lang="pl-PL" sz="4000" b="0" strike="noStrike" spc="-1" dirty="0">
                <a:solidFill>
                  <a:srgbClr val="FFAFD1"/>
                </a:solidFill>
                <a:latin typeface="Century Gothic"/>
              </a:rPr>
              <a:t> mit </a:t>
            </a:r>
            <a:r>
              <a:rPr lang="de-DE" sz="4000" b="0" strike="noStrike" spc="-1" dirty="0" smtClean="0">
                <a:solidFill>
                  <a:srgbClr val="FFAFD1"/>
                </a:solidFill>
                <a:latin typeface="Century Gothic"/>
              </a:rPr>
              <a:t>in </a:t>
            </a:r>
            <a:r>
              <a:rPr lang="pl-PL" sz="4000" b="0" strike="noStrike" spc="-1" dirty="0" smtClean="0">
                <a:solidFill>
                  <a:srgbClr val="FFAFD1"/>
                </a:solidFill>
                <a:latin typeface="Century Gothic"/>
              </a:rPr>
              <a:t>den </a:t>
            </a:r>
            <a:r>
              <a:rPr lang="pl-PL" sz="4000" strike="noStrike" spc="-1" dirty="0">
                <a:solidFill>
                  <a:schemeClr val="accent1">
                    <a:lumMod val="40000"/>
                    <a:lumOff val="60000"/>
                  </a:schemeClr>
                </a:solidFill>
                <a:uFillTx/>
                <a:latin typeface="Century Gothic"/>
              </a:rPr>
              <a:t>Herbst</a:t>
            </a:r>
            <a:r>
              <a:rPr lang="pl-PL" sz="4000" strike="noStrike" spc="-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/>
              </a:rPr>
              <a:t> </a:t>
            </a:r>
            <a:r>
              <a:rPr lang="pl-PL" sz="4000" b="0" strike="noStrike" spc="-1" dirty="0" err="1">
                <a:solidFill>
                  <a:srgbClr val="FFAFD1"/>
                </a:solidFill>
                <a:latin typeface="Century Gothic"/>
              </a:rPr>
              <a:t>zu</a:t>
            </a:r>
            <a:r>
              <a:rPr lang="pl-PL" sz="4000" b="0" strike="noStrike" spc="-1" dirty="0">
                <a:solidFill>
                  <a:srgbClr val="FFAFD1"/>
                </a:solidFill>
                <a:latin typeface="Century Gothic"/>
              </a:rPr>
              <a:t> </a:t>
            </a:r>
            <a:r>
              <a:rPr lang="pl-PL" sz="4000" b="0" strike="noStrike" spc="-1" dirty="0" err="1">
                <a:solidFill>
                  <a:srgbClr val="FFAFD1"/>
                </a:solidFill>
                <a:latin typeface="Century Gothic"/>
              </a:rPr>
              <a:t>retten</a:t>
            </a:r>
            <a:r>
              <a:rPr lang="pl-PL" sz="4000" b="0" strike="noStrike" spc="-1" dirty="0">
                <a:solidFill>
                  <a:srgbClr val="FFAFD1"/>
                </a:solidFill>
                <a:latin typeface="Century Gothic"/>
              </a:rPr>
              <a:t>. </a:t>
            </a:r>
            <a:r>
              <a:rPr lang="pl-PL" sz="4000" b="0" strike="noStrike" spc="-1" dirty="0" err="1">
                <a:solidFill>
                  <a:srgbClr val="FFAFD1"/>
                </a:solidFill>
                <a:latin typeface="Century Gothic"/>
              </a:rPr>
              <a:t>So</a:t>
            </a:r>
            <a:r>
              <a:rPr lang="pl-PL" sz="4000" b="0" strike="noStrike" spc="-1" dirty="0">
                <a:solidFill>
                  <a:srgbClr val="FFAFD1"/>
                </a:solidFill>
                <a:latin typeface="Century Gothic"/>
              </a:rPr>
              <a:t> </a:t>
            </a:r>
            <a:r>
              <a:rPr lang="pl-PL" sz="4000" b="0" strike="noStrike" spc="-1" dirty="0" err="1">
                <a:solidFill>
                  <a:srgbClr val="FFAFD1"/>
                </a:solidFill>
                <a:latin typeface="Century Gothic"/>
              </a:rPr>
              <a:t>geht’s</a:t>
            </a:r>
            <a:r>
              <a:rPr lang="pl-PL" sz="4000" b="0" strike="noStrike" spc="-1" dirty="0">
                <a:solidFill>
                  <a:srgbClr val="FFAFD1"/>
                </a:solidFill>
                <a:latin typeface="Century Gothic"/>
              </a:rPr>
              <a:t>! </a:t>
            </a:r>
            <a:endParaRPr lang="pl-PL" sz="40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0" y="3786120"/>
            <a:ext cx="8786520" cy="2668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92500" lnSpcReduction="20000"/>
          </a:bodyPr>
          <a:lstStyle/>
          <a:p>
            <a:pPr marL="448200" indent="-383760" algn="just">
              <a:spcBef>
                <a:spcPts val="780"/>
              </a:spcBef>
            </a:pPr>
            <a:r>
              <a:rPr dirty="0"/>
              <a:t/>
            </a:r>
            <a:br>
              <a:rPr dirty="0"/>
            </a:br>
            <a:r>
              <a:rPr lang="pl-PL" sz="3900" b="0" i="1" strike="noStrike" spc="-1" dirty="0" smtClean="0">
                <a:solidFill>
                  <a:srgbClr val="FFFFFF"/>
                </a:solidFill>
                <a:latin typeface="Century Gothic"/>
              </a:rPr>
              <a:t>Świeże brązowe, jasne włosy - w lecie czujemy się wyjątkowo! Teraz nadszedł czas, aby uratować wielki letni blask wraz z nadejściem </a:t>
            </a:r>
            <a:r>
              <a:rPr lang="pl-PL" sz="3900" i="1" strike="noStrike" spc="-1" dirty="0" smtClean="0">
                <a:solidFill>
                  <a:schemeClr val="bg1"/>
                </a:solidFill>
                <a:uFillTx/>
                <a:latin typeface="Century Gothic"/>
              </a:rPr>
              <a:t>jesieni</a:t>
            </a:r>
            <a:r>
              <a:rPr lang="pl-PL" sz="3900" b="0" i="1" strike="noStrike" spc="-1" dirty="0" smtClean="0">
                <a:solidFill>
                  <a:srgbClr val="FFFFFF"/>
                </a:solidFill>
                <a:latin typeface="Century Gothic"/>
              </a:rPr>
              <a:t>. Tak to działa!</a:t>
            </a:r>
            <a:endParaRPr lang="pl-PL" sz="3900" b="0" strike="noStrike" spc="-1" dirty="0" smtClean="0">
              <a:solidFill>
                <a:srgbClr val="FFFFFF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780"/>
              </a:spcBef>
            </a:pPr>
            <a:endParaRPr lang="pl-PL" sz="39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40" name="Picture 2"/>
          <p:cNvPicPr/>
          <p:nvPr/>
        </p:nvPicPr>
        <p:blipFill>
          <a:blip r:embed="rId2"/>
          <a:stretch/>
        </p:blipFill>
        <p:spPr>
          <a:xfrm>
            <a:off x="7500960" y="3143160"/>
            <a:ext cx="1230120" cy="1074600"/>
          </a:xfrm>
          <a:prstGeom prst="rect">
            <a:avLst/>
          </a:prstGeom>
          <a:ln>
            <a:noFill/>
          </a:ln>
        </p:spPr>
      </p:pic>
      <p:pic>
        <p:nvPicPr>
          <p:cNvPr id="141" name="Picture 3"/>
          <p:cNvPicPr/>
          <p:nvPr/>
        </p:nvPicPr>
        <p:blipFill>
          <a:blip r:embed="rId3"/>
          <a:stretch/>
        </p:blipFill>
        <p:spPr>
          <a:xfrm>
            <a:off x="3071880" y="3143160"/>
            <a:ext cx="1169280" cy="99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28760" y="214200"/>
            <a:ext cx="8229240" cy="570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92500" lnSpcReduction="20000"/>
          </a:bodyPr>
          <a:lstStyle/>
          <a:p>
            <a:pPr marL="484560" algn="ctr">
              <a:lnSpc>
                <a:spcPct val="100000"/>
              </a:lnSpc>
            </a:pPr>
            <a:r>
              <a:rPr lang="pl-PL" sz="4200" b="0" strike="noStrike" spc="-1">
                <a:solidFill>
                  <a:srgbClr val="D26785"/>
                </a:solidFill>
                <a:latin typeface="Century Gothic"/>
              </a:rPr>
              <a:t>TIPP 14 - HIGHLIGHTER</a:t>
            </a:r>
            <a:endParaRPr lang="pl-PL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0" y="857160"/>
            <a:ext cx="8929440" cy="32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25000" lnSpcReduction="20000"/>
          </a:bodyPr>
          <a:lstStyle/>
          <a:p>
            <a:pPr marL="448200" indent="-383760" algn="ctr">
              <a:lnSpc>
                <a:spcPct val="100000"/>
              </a:lnSpc>
              <a:spcBef>
                <a:spcPts val="2239"/>
              </a:spcBef>
            </a:pPr>
            <a:r>
              <a:rPr lang="pl-PL" sz="11200" b="0" strike="noStrike" spc="-1" dirty="0">
                <a:solidFill>
                  <a:srgbClr val="FFFFFF"/>
                </a:solidFill>
                <a:latin typeface="Century Gothic"/>
              </a:rPr>
              <a:t>ROZŚWIETLACZ</a:t>
            </a:r>
          </a:p>
          <a:p>
            <a:pPr marL="448200" indent="-383760" algn="ctr">
              <a:lnSpc>
                <a:spcPct val="100000"/>
              </a:lnSpc>
              <a:spcBef>
                <a:spcPts val="1199"/>
              </a:spcBef>
            </a:pPr>
            <a:endParaRPr lang="pl-PL" sz="112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1919"/>
              </a:spcBef>
            </a:pPr>
            <a:r>
              <a:rPr lang="pl-PL" sz="44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         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Ob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als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Stick</a:t>
            </a:r>
            <a:r>
              <a:rPr lang="pl-PL" sz="9600" b="1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pc="-1" dirty="0" err="1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oder</a:t>
            </a:r>
            <a:r>
              <a:rPr lang="pl-PL" sz="96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Puder: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Highlighter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zaubern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einen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sanften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sommerlichen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Schimmer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auf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Ihr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Gesicht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. Den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Highlighter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einfach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auf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die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höchsten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Stellen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im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Gesicht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Nasenrücken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.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Wagenknochen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und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Kinn</a:t>
            </a:r>
            <a:r>
              <a:rPr lang="pl-PL" sz="96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auftragen</a:t>
            </a:r>
            <a:r>
              <a:rPr lang="pl-PL" sz="96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und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gut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verblenden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.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So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kreieren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Sie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natürliche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Highlights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die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mit der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Sonne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um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die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Wette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strahlen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.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Um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einen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zu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kühlen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Schimmer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zu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vermeiden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,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sollten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Sie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statt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zu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Highlightern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in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kaltem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Silber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lieber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zu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warmen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Kupfer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-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und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Bronzetönen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greifen.Das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verleiht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Ihnen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einen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unwiderstehlichen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9600" b="1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Glow</a:t>
            </a:r>
            <a:r>
              <a:rPr lang="pl-PL" sz="9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.</a:t>
            </a:r>
            <a:endParaRPr lang="pl-PL" sz="9600" b="0" strike="noStrike" spc="-1" dirty="0">
              <a:solidFill>
                <a:schemeClr val="accent1">
                  <a:lumMod val="75000"/>
                </a:schemeClr>
              </a:solidFill>
              <a:latin typeface="Century Gothic"/>
            </a:endParaRPr>
          </a:p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endParaRPr lang="pl-PL" sz="96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endParaRPr lang="pl-PL" sz="96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endParaRPr lang="pl-PL" sz="96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endParaRPr lang="pl-PL" sz="96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285840" y="4724280"/>
            <a:ext cx="857232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pl-PL" sz="1400" b="0" i="1" strike="noStrike" spc="-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</a:endParaRPr>
          </a:p>
          <a:p>
            <a:pPr algn="just">
              <a:lnSpc>
                <a:spcPct val="100000"/>
              </a:lnSpc>
            </a:pPr>
            <a:r>
              <a:rPr lang="pl-PL" sz="1400" b="0" i="1" strike="noStrike" spc="-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Czy to w sztyfcie czy w pudrze: </a:t>
            </a:r>
            <a:r>
              <a:rPr lang="pl-PL" sz="1400" b="0" i="1" strike="noStrike" spc="-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rozświetlacz</a:t>
            </a:r>
            <a:r>
              <a:rPr lang="pl-PL" sz="1400" b="0" i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 wyczaruje letni blask na </a:t>
            </a:r>
            <a:r>
              <a:rPr lang="pl-PL" sz="1400" b="0" i="1" strike="noStrike" spc="-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Państwa twarzy</a:t>
            </a:r>
            <a:r>
              <a:rPr lang="pl-PL" sz="1400" b="0" i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. </a:t>
            </a:r>
            <a:r>
              <a:rPr lang="pl-PL" sz="1400" b="0" i="1" strike="noStrike" spc="-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Rozświeltacz</a:t>
            </a:r>
            <a:r>
              <a:rPr lang="pl-PL" sz="1400" b="0" i="1" strike="noStrike" spc="-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 należy po </a:t>
            </a:r>
            <a:r>
              <a:rPr lang="pl-PL" sz="1400" b="0" i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prostu </a:t>
            </a:r>
            <a:r>
              <a:rPr lang="pl-PL" sz="1400" b="0" i="1" strike="noStrike" spc="-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nałożyć na najwyższe partie twarzy: </a:t>
            </a:r>
            <a:r>
              <a:rPr lang="pl-PL" sz="1400" b="0" i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górną  część nosa,  kości policzkowe i </a:t>
            </a:r>
            <a:r>
              <a:rPr lang="pl-PL" sz="1400" b="0" i="1" strike="noStrike" spc="-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podbródek i dobrze rozprowadzić. Wytworzy się wówczas  </a:t>
            </a:r>
            <a:r>
              <a:rPr lang="pl-PL" sz="1400" b="0" i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naturalny </a:t>
            </a:r>
            <a:r>
              <a:rPr lang="pl-PL" sz="1400" b="0" i="1" strike="noStrike" spc="-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blask, który rywalizuje ze </a:t>
            </a:r>
            <a:r>
              <a:rPr lang="pl-PL" sz="1400" b="0" i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światłem </a:t>
            </a:r>
            <a:r>
              <a:rPr lang="pl-PL" sz="1400" b="0" i="1" strike="noStrike" spc="-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słonecznym. </a:t>
            </a:r>
            <a:r>
              <a:rPr lang="pl-PL" sz="1400" b="0" i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Aby uniknąć </a:t>
            </a:r>
            <a:r>
              <a:rPr lang="pl-PL" sz="1400" b="0" i="1" strike="noStrike" spc="-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zbyt chłodnej poświaty należy </a:t>
            </a:r>
            <a:r>
              <a:rPr lang="pl-PL" sz="1400" b="0" i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zamiast </a:t>
            </a:r>
            <a:r>
              <a:rPr lang="pl-PL" sz="1400" b="0" i="1" strike="noStrike" spc="-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rozświetlaczy</a:t>
            </a:r>
            <a:r>
              <a:rPr lang="pl-PL" sz="1400" b="0" i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 w zimnym </a:t>
            </a:r>
            <a:r>
              <a:rPr lang="pl-PL" sz="1400" b="0" i="1" strike="noStrike" spc="-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srebrze stosować </a:t>
            </a:r>
            <a:r>
              <a:rPr lang="pl-PL" sz="1400" b="0" i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ciepłych </a:t>
            </a:r>
            <a:r>
              <a:rPr lang="pl-PL" sz="1400" i="1" spc="-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odcieni</a:t>
            </a:r>
            <a:r>
              <a:rPr lang="pl-PL" sz="1400" b="0" i="1" strike="noStrike" spc="-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 miedzi </a:t>
            </a:r>
            <a:r>
              <a:rPr lang="pl-PL" sz="1400" b="0" i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i </a:t>
            </a:r>
            <a:r>
              <a:rPr lang="pl-PL" sz="1400" b="0" i="1" strike="noStrike" spc="-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brązu. To nadaje skórze nieodparty blask.</a:t>
            </a:r>
            <a:endParaRPr lang="pl-PL" sz="1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914400" y="0"/>
            <a:ext cx="8229240" cy="928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484560" algn="ctr">
              <a:lnSpc>
                <a:spcPct val="100000"/>
              </a:lnSpc>
            </a:pPr>
            <a:r>
              <a:rPr lang="pl-PL" sz="4200" b="0" strike="noStrike" spc="-1">
                <a:solidFill>
                  <a:srgbClr val="D26785"/>
                </a:solidFill>
                <a:latin typeface="Century Gothic"/>
              </a:rPr>
              <a:t>TIPP 15 SCHIMMER-PARTIKEL </a:t>
            </a:r>
            <a:endParaRPr lang="pl-PL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0" y="1000080"/>
            <a:ext cx="8857800" cy="58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 dirty="0">
                <a:solidFill>
                  <a:srgbClr val="FFFFFF"/>
                </a:solidFill>
                <a:latin typeface="Century Gothic"/>
              </a:rPr>
              <a:t>MIGOCZĄCE CZĄSTECZKI</a:t>
            </a: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r>
              <a:rPr lang="pl-PL" sz="3000" b="1" strike="noStrike" spc="-1" dirty="0">
                <a:solidFill>
                  <a:srgbClr val="FFFFFF"/>
                </a:solidFill>
                <a:latin typeface="Century Gothic"/>
              </a:rPr>
              <a:t>   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Nicht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nur der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Highlighter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sorgt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für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einen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schönen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Glow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,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auch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andere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Produkte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mit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Schimmerpartikeln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bringen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Ihre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Haut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zum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Strahlen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!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So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zaubern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Gesichtsmasken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, i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Bronzingpuder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oder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Finishing-Sprays</a:t>
            </a:r>
            <a:r>
              <a:rPr lang="pl-PL" sz="30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ebenfalls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einen</a:t>
            </a:r>
            <a:r>
              <a:rPr lang="pl-PL" sz="30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gesunden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Sommerteint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.</a:t>
            </a:r>
            <a:endParaRPr lang="pl-PL" sz="30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endParaRPr lang="pl-PL" sz="3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479"/>
              </a:spcBef>
            </a:pPr>
            <a:r>
              <a:rPr lang="pl-PL" sz="1600" i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    Nie tylko </a:t>
            </a:r>
            <a:r>
              <a:rPr lang="pl-PL" sz="1600" i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rozświetlacz</a:t>
            </a:r>
            <a:r>
              <a:rPr lang="pl-PL" sz="1600" i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zapewnia </a:t>
            </a:r>
            <a:r>
              <a:rPr lang="pl-PL" sz="1600" i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piękn</a:t>
            </a:r>
            <a:r>
              <a:rPr lang="pl-PL" sz="1600" i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y </a:t>
            </a:r>
            <a:r>
              <a:rPr lang="pl-PL" sz="1600" i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blask, inne produkty z błyszczącymi cząsteczkami </a:t>
            </a:r>
            <a:r>
              <a:rPr lang="pl-PL" sz="1600" i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sprawiają również, </a:t>
            </a:r>
            <a:r>
              <a:rPr lang="pl-PL" sz="1600" i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że Twoja skóra </a:t>
            </a:r>
            <a:r>
              <a:rPr lang="pl-PL" sz="1600" i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lśn</a:t>
            </a:r>
            <a:r>
              <a:rPr lang="pl-PL" sz="1600" i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i</a:t>
            </a:r>
            <a:r>
              <a:rPr lang="pl-PL" sz="1600" i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! Maseczki do twarzy, pudry brązujące lub spraye wykończeniowe również </a:t>
            </a:r>
            <a:r>
              <a:rPr lang="pl-PL" sz="1600" i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nadaj</a:t>
            </a:r>
            <a:r>
              <a:rPr lang="pl-PL" sz="1600" i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ą cerze zdrowy letni wygląd.</a:t>
            </a:r>
            <a:r>
              <a:rPr lang="pl-PL" sz="2400" b="0" i="1" strike="noStrike" spc="-1" dirty="0" smtClean="0">
                <a:solidFill>
                  <a:srgbClr val="FFFFFF"/>
                </a:solidFill>
                <a:latin typeface="Century Gothic"/>
              </a:rPr>
              <a:t>.</a:t>
            </a:r>
            <a:endParaRPr lang="pl-PL" sz="24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09" name="Picture 2"/>
          <p:cNvPicPr/>
          <p:nvPr/>
        </p:nvPicPr>
        <p:blipFill>
          <a:blip r:embed="rId2"/>
          <a:stretch/>
        </p:blipFill>
        <p:spPr>
          <a:xfrm>
            <a:off x="-241632" y="-384048"/>
            <a:ext cx="2142720" cy="214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484560" algn="ctr">
              <a:lnSpc>
                <a:spcPct val="100000"/>
              </a:lnSpc>
            </a:pPr>
            <a:r>
              <a:rPr lang="pl-PL" sz="4200" b="0" strike="noStrike" spc="-1">
                <a:solidFill>
                  <a:srgbClr val="D26785"/>
                </a:solidFill>
                <a:latin typeface="Century Gothic"/>
              </a:rPr>
              <a:t>SOMMER- HAAR </a:t>
            </a:r>
            <a:endParaRPr lang="pl-PL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457200" y="188280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>
                <a:solidFill>
                  <a:srgbClr val="FFFFFF"/>
                </a:solidFill>
                <a:latin typeface="Century Gothic"/>
              </a:rPr>
              <a:t>LETNIE WŁOSY</a:t>
            </a:r>
          </a:p>
        </p:txBody>
      </p:sp>
      <p:pic>
        <p:nvPicPr>
          <p:cNvPr id="212" name="Picture 4"/>
          <p:cNvPicPr/>
          <p:nvPr/>
        </p:nvPicPr>
        <p:blipFill>
          <a:blip r:embed="rId2"/>
          <a:stretch/>
        </p:blipFill>
        <p:spPr>
          <a:xfrm>
            <a:off x="1714320" y="2357280"/>
            <a:ext cx="5357520" cy="4084560"/>
          </a:xfrm>
          <a:prstGeom prst="rect">
            <a:avLst/>
          </a:prstGeom>
          <a:ln>
            <a:noFill/>
          </a:ln>
        </p:spPr>
      </p:pic>
      <p:pic>
        <p:nvPicPr>
          <p:cNvPr id="213" name="Picture 7"/>
          <p:cNvPicPr/>
          <p:nvPr/>
        </p:nvPicPr>
        <p:blipFill>
          <a:blip r:embed="rId3"/>
          <a:stretch/>
        </p:blipFill>
        <p:spPr>
          <a:xfrm>
            <a:off x="428760" y="4500720"/>
            <a:ext cx="2390400" cy="183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4" name="Picture 8"/>
          <p:cNvPicPr/>
          <p:nvPr/>
        </p:nvPicPr>
        <p:blipFill>
          <a:blip r:embed="rId4"/>
          <a:stretch/>
        </p:blipFill>
        <p:spPr>
          <a:xfrm>
            <a:off x="6715080" y="1428840"/>
            <a:ext cx="2071440" cy="207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571320" y="214200"/>
            <a:ext cx="8229240" cy="589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92500" lnSpcReduction="20000"/>
          </a:bodyPr>
          <a:lstStyle/>
          <a:p>
            <a:pPr marL="484560">
              <a:lnSpc>
                <a:spcPct val="100000"/>
              </a:lnSpc>
            </a:pPr>
            <a:r>
              <a:rPr lang="pl-PL" sz="4200" b="0" strike="noStrike" spc="-1" dirty="0">
                <a:solidFill>
                  <a:srgbClr val="D26785"/>
                </a:solidFill>
                <a:latin typeface="Century Gothic"/>
              </a:rPr>
              <a:t>      TIPP 16- UV- SCHUTZ</a:t>
            </a:r>
            <a:endParaRPr lang="pl-PL" sz="42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0" y="1000080"/>
            <a:ext cx="8658000" cy="58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 dirty="0">
                <a:solidFill>
                  <a:srgbClr val="FFFFFF"/>
                </a:solidFill>
                <a:latin typeface="Century Gothic"/>
              </a:rPr>
              <a:t>OCHRONA UV</a:t>
            </a: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 dirty="0">
                <a:solidFill>
                  <a:srgbClr val="FFFFFF"/>
                </a:solidFill>
                <a:latin typeface="Century Gothic"/>
              </a:rPr>
              <a:t>    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Wie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unsere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Haut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werden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auch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unsere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Haare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durch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UV-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Strahlen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geschädigt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.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Die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Sonne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greift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insbesondere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Farbpigmente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und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Struktur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an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.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Die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Folge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: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mattes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,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brüchiges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Century Gothic"/>
              </a:rPr>
              <a:t>Haar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Century Gothic"/>
              </a:rPr>
              <a:t>.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Davor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schützen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Sprays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-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und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schicke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Hüte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und</a:t>
            </a:r>
            <a:r>
              <a:rPr lang="pl-PL" sz="3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Mützen</a:t>
            </a:r>
            <a:r>
              <a:rPr lang="pl-PL" sz="30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!</a:t>
            </a: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endParaRPr lang="pl-PL" sz="30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  </a:t>
            </a:r>
            <a:r>
              <a:rPr lang="pl-PL" sz="3000" b="0" i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b="0" i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Podobnie jak nasza skóra, </a:t>
            </a:r>
            <a:r>
              <a:rPr lang="pl-PL" b="0" i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promienie UV mają negatywny wpływ również na nasze włosy. </a:t>
            </a:r>
            <a:r>
              <a:rPr lang="pl-PL" b="0" i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Słońce atakuje w szczególności </a:t>
            </a:r>
            <a:r>
              <a:rPr lang="pl-PL" b="0" i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pigment </a:t>
            </a:r>
            <a:r>
              <a:rPr lang="pl-PL" b="0" i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i strukturę. Rezultat: matowe, łamliwe </a:t>
            </a:r>
            <a:r>
              <a:rPr lang="pl-PL" b="1" i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Century Gothic"/>
              </a:rPr>
              <a:t>włosy.</a:t>
            </a:r>
            <a:r>
              <a:rPr lang="pl-PL" b="0" i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l-PL" b="0" i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Ochronę przed </a:t>
            </a:r>
            <a:r>
              <a:rPr lang="pl-PL" b="0" i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promieniami </a:t>
            </a:r>
            <a:r>
              <a:rPr lang="pl-PL" b="0" i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dają eleganckie kapelusze </a:t>
            </a:r>
            <a:r>
              <a:rPr lang="pl-PL" b="0" i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i </a:t>
            </a:r>
            <a:r>
              <a:rPr lang="pl-PL" b="0" i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czapki</a:t>
            </a:r>
            <a:r>
              <a:rPr lang="pl-PL" b="0" i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! </a:t>
            </a:r>
            <a:endParaRPr lang="pl-PL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</p:txBody>
      </p:sp>
      <p:pic>
        <p:nvPicPr>
          <p:cNvPr id="217" name="Picture 2"/>
          <p:cNvPicPr/>
          <p:nvPr/>
        </p:nvPicPr>
        <p:blipFill>
          <a:blip r:embed="rId2"/>
          <a:stretch/>
        </p:blipFill>
        <p:spPr>
          <a:xfrm>
            <a:off x="7143840" y="0"/>
            <a:ext cx="1999800" cy="1797480"/>
          </a:xfrm>
          <a:prstGeom prst="rect">
            <a:avLst/>
          </a:prstGeom>
          <a:ln>
            <a:noFill/>
          </a:ln>
        </p:spPr>
      </p:pic>
      <p:pic>
        <p:nvPicPr>
          <p:cNvPr id="218" name="Picture 7"/>
          <p:cNvPicPr/>
          <p:nvPr/>
        </p:nvPicPr>
        <p:blipFill>
          <a:blip r:embed="rId3"/>
          <a:stretch/>
        </p:blipFill>
        <p:spPr>
          <a:xfrm>
            <a:off x="360" y="-214200"/>
            <a:ext cx="1928520" cy="1928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0" y="428760"/>
            <a:ext cx="8229240" cy="713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lnSpcReduction="10000"/>
          </a:bodyPr>
          <a:lstStyle/>
          <a:p>
            <a:pPr marL="484560" algn="ctr">
              <a:lnSpc>
                <a:spcPct val="100000"/>
              </a:lnSpc>
            </a:pPr>
            <a:r>
              <a:rPr lang="pl-PL" sz="4200" b="0" strike="noStrike" spc="-1">
                <a:solidFill>
                  <a:srgbClr val="D26785"/>
                </a:solidFill>
                <a:latin typeface="Century Gothic"/>
              </a:rPr>
              <a:t>TIPP 17- PFLEGE </a:t>
            </a:r>
            <a:endParaRPr lang="pl-PL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0" y="1332000"/>
            <a:ext cx="8786520" cy="5525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 dirty="0">
                <a:solidFill>
                  <a:srgbClr val="FFFFFF"/>
                </a:solidFill>
                <a:latin typeface="Century Gothic"/>
              </a:rPr>
              <a:t>PIELĘGNACJA</a:t>
            </a: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r>
              <a:rPr lang="pl-PL" sz="3000" b="1" strike="noStrike" spc="-1" dirty="0">
                <a:solidFill>
                  <a:srgbClr val="FFFFFF"/>
                </a:solidFill>
                <a:latin typeface="Century Gothic"/>
              </a:rPr>
              <a:t>  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Salz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, Chlor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und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Sonne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sind</a:t>
            </a:r>
            <a:r>
              <a:rPr lang="pl-PL" sz="3000" b="1" strike="noStrike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Gift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für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Ihre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Haare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!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Gönnen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Sie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ihnen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daher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besonders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nach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dem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Urlaub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viel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Pflege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. Der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Conditioner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ist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jetzt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Ihr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neuer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bester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Freund! Am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besten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einmal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pro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Woche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anwenden</a:t>
            </a:r>
            <a:r>
              <a:rPr lang="pl-PL" sz="30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.</a:t>
            </a:r>
            <a:endParaRPr lang="pl-PL" sz="3000" b="0" strike="noStrike" spc="-1" dirty="0">
              <a:solidFill>
                <a:schemeClr val="accent2">
                  <a:lumMod val="60000"/>
                  <a:lumOff val="40000"/>
                </a:schemeClr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endParaRPr lang="pl-PL" sz="3000" b="0" strike="noStrike" spc="-1" dirty="0">
              <a:solidFill>
                <a:schemeClr val="accent2">
                  <a:lumMod val="60000"/>
                  <a:lumOff val="40000"/>
                </a:schemeClr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479"/>
              </a:spcBef>
            </a:pPr>
            <a:r>
              <a:rPr lang="pl-PL" sz="2400" b="0" i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   </a:t>
            </a:r>
            <a:r>
              <a:rPr lang="pl-PL" b="0" i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Sól, chlor i słońce są trucizną dla twoich włosów! </a:t>
            </a:r>
            <a:r>
              <a:rPr lang="pl-PL" i="1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Pielęgnujcie je</a:t>
            </a:r>
            <a:r>
              <a:rPr lang="pl-PL" b="0" i="1" strike="noStrike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dlatego  </a:t>
            </a:r>
            <a:r>
              <a:rPr lang="pl-PL" b="0" i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szczególnie </a:t>
            </a:r>
            <a:r>
              <a:rPr lang="pl-PL" b="0" i="1" strike="noStrike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po urlopie. </a:t>
            </a:r>
            <a:r>
              <a:rPr lang="pl-PL" b="0" i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Odżywka jest teraz </a:t>
            </a:r>
            <a:r>
              <a:rPr lang="pl-PL" i="1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Państwa</a:t>
            </a:r>
            <a:r>
              <a:rPr lang="pl-PL" b="0" i="1" strike="noStrike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b="0" i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nowym najlepszym przyjacielem! Najlepiej </a:t>
            </a:r>
            <a:r>
              <a:rPr lang="pl-PL" b="0" i="1" strike="noStrike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stosować </a:t>
            </a:r>
            <a:r>
              <a:rPr lang="pl-PL" b="0" i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ją raz w tygodniu.</a:t>
            </a:r>
            <a:endParaRPr lang="pl-PL" b="0" strike="noStrike" spc="-1" dirty="0">
              <a:solidFill>
                <a:schemeClr val="accent2">
                  <a:lumMod val="60000"/>
                  <a:lumOff val="40000"/>
                </a:schemeClr>
              </a:solidFill>
              <a:latin typeface="Century Gothic"/>
            </a:endParaRPr>
          </a:p>
        </p:txBody>
      </p:sp>
      <p:pic>
        <p:nvPicPr>
          <p:cNvPr id="221" name="Picture 3"/>
          <p:cNvPicPr/>
          <p:nvPr/>
        </p:nvPicPr>
        <p:blipFill>
          <a:blip r:embed="rId2"/>
          <a:stretch/>
        </p:blipFill>
        <p:spPr>
          <a:xfrm>
            <a:off x="6357960" y="0"/>
            <a:ext cx="2785680" cy="194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457200" y="267480"/>
            <a:ext cx="8229240" cy="803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pl-PL" sz="4800" b="0" strike="noStrike" spc="-1">
                <a:solidFill>
                  <a:srgbClr val="D26785"/>
                </a:solidFill>
                <a:latin typeface="Century Gothic"/>
              </a:rPr>
              <a:t>TIPP 18- TONEN</a:t>
            </a:r>
            <a:endParaRPr lang="pl-PL" sz="4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0" y="1143000"/>
            <a:ext cx="8786520" cy="550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448200" indent="-383760" algn="ctr">
              <a:lnSpc>
                <a:spcPct val="100000"/>
              </a:lnSpc>
              <a:spcBef>
                <a:spcPts val="519"/>
              </a:spcBef>
            </a:pPr>
            <a:r>
              <a:rPr lang="pl-PL" sz="2600" b="0" strike="noStrike" spc="-1" dirty="0">
                <a:solidFill>
                  <a:srgbClr val="FFFFFF"/>
                </a:solidFill>
                <a:latin typeface="Century Gothic"/>
              </a:rPr>
              <a:t>TONOWANIE</a:t>
            </a:r>
          </a:p>
          <a:p>
            <a:pPr marL="448200" indent="-383760" algn="just">
              <a:lnSpc>
                <a:spcPct val="100000"/>
              </a:lnSpc>
              <a:spcBef>
                <a:spcPts val="641"/>
              </a:spcBef>
            </a:pPr>
            <a:r>
              <a:rPr lang="pl-PL" sz="3200" b="1" strike="noStrike" spc="-1" dirty="0">
                <a:solidFill>
                  <a:srgbClr val="FFFFFF"/>
                </a:solidFill>
                <a:latin typeface="Century Gothic"/>
              </a:rPr>
              <a:t>   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Mit </a:t>
            </a:r>
            <a:r>
              <a:rPr lang="pl-PL" sz="32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einer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Tönung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helfen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Sie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Ihrem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nach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einem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langen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Sommer </a:t>
            </a:r>
            <a:r>
              <a:rPr lang="pl-PL" sz="32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matt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gewordenen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Haar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mit </a:t>
            </a:r>
            <a:r>
              <a:rPr lang="pl-PL" sz="32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frischem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Farb-Kick </a:t>
            </a:r>
            <a:r>
              <a:rPr lang="pl-PL" sz="32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und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neuem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Glanz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auf</a:t>
            </a:r>
            <a:r>
              <a:rPr lang="pl-PL" sz="3200" b="1" strike="noStrike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die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Sprünge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. </a:t>
            </a:r>
            <a:r>
              <a:rPr lang="pl-PL" sz="32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So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werden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verblasste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Pigmente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wieder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2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aufgefrischt</a:t>
            </a:r>
            <a:r>
              <a:rPr lang="pl-PL" sz="3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.</a:t>
            </a:r>
            <a:endParaRPr lang="pl-PL" sz="3200" b="0" strike="noStrike" spc="-1" dirty="0">
              <a:solidFill>
                <a:schemeClr val="accent2">
                  <a:lumMod val="60000"/>
                  <a:lumOff val="40000"/>
                </a:schemeClr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641"/>
              </a:spcBef>
            </a:pPr>
            <a:endParaRPr lang="pl-PL" sz="3200" b="0" strike="noStrike" spc="-1" dirty="0">
              <a:solidFill>
                <a:schemeClr val="accent2">
                  <a:lumMod val="60000"/>
                  <a:lumOff val="40000"/>
                </a:schemeClr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561"/>
              </a:spcBef>
            </a:pPr>
            <a:r>
              <a:rPr lang="pl-PL" sz="2800" b="0" i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   </a:t>
            </a:r>
            <a:r>
              <a:rPr lang="pl-PL" b="0" i="1" strike="noStrike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Dzięki farbowaniu nadajecie Państwo </a:t>
            </a:r>
            <a:r>
              <a:rPr lang="pl-PL" b="0" i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swoim matowym </a:t>
            </a:r>
            <a:r>
              <a:rPr lang="pl-PL" b="0" i="1" strike="noStrike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włosom po długim okresie letnim nowej świeżości i blasku. W ten sposób odświeżycie Panie spłowiały pigment.</a:t>
            </a:r>
            <a:endParaRPr lang="pl-PL" b="0" strike="noStrike" spc="-1" dirty="0">
              <a:solidFill>
                <a:schemeClr val="accent2">
                  <a:lumMod val="60000"/>
                  <a:lumOff val="40000"/>
                </a:schemeClr>
              </a:solidFill>
              <a:latin typeface="Century Gothic"/>
            </a:endParaRPr>
          </a:p>
        </p:txBody>
      </p:sp>
    </p:spTree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457200" y="0"/>
            <a:ext cx="8229240" cy="1071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484560" algn="ctr">
              <a:lnSpc>
                <a:spcPct val="100000"/>
              </a:lnSpc>
            </a:pPr>
            <a:r>
              <a:rPr lang="pl-PL" sz="4400" b="0" strike="noStrike" spc="-1">
                <a:solidFill>
                  <a:srgbClr val="D26785"/>
                </a:solidFill>
                <a:latin typeface="Century Gothic"/>
              </a:rPr>
              <a:t>TIPP 19- HIGHLIGHTS</a:t>
            </a:r>
            <a:endParaRPr lang="pl-PL" sz="4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0" y="928800"/>
            <a:ext cx="8829360" cy="5525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 dirty="0">
                <a:solidFill>
                  <a:srgbClr val="FFFFFF"/>
                </a:solidFill>
                <a:latin typeface="Century Gothic"/>
              </a:rPr>
              <a:t>PASEMKA</a:t>
            </a: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r>
              <a:rPr lang="pl-PL" sz="3000" b="1" strike="noStrike" spc="-1" dirty="0">
                <a:solidFill>
                  <a:srgbClr val="FFFFFF"/>
                </a:solidFill>
                <a:latin typeface="Century Gothic"/>
              </a:rPr>
              <a:t>   </a:t>
            </a:r>
            <a:r>
              <a:rPr lang="pl-PL" sz="3000" b="1" strike="noStrike" spc="-1" dirty="0" err="1">
                <a:solidFill>
                  <a:srgbClr val="FF0000"/>
                </a:solidFill>
                <a:latin typeface="Century Gothic"/>
              </a:rPr>
              <a:t>Haare</a:t>
            </a:r>
            <a:r>
              <a:rPr lang="pl-PL" sz="3000" b="1" strike="noStrike" spc="-1" dirty="0">
                <a:solidFill>
                  <a:srgbClr val="FF0000"/>
                </a:solidFill>
                <a:latin typeface="Century Gothic"/>
              </a:rPr>
              <a:t> wie </a:t>
            </a:r>
            <a:r>
              <a:rPr lang="pl-PL" sz="3000" b="1" strike="noStrike" spc="-1" dirty="0" err="1">
                <a:solidFill>
                  <a:srgbClr val="FF0000"/>
                </a:solidFill>
                <a:latin typeface="Century Gothic"/>
              </a:rPr>
              <a:t>gerade</a:t>
            </a:r>
            <a:r>
              <a:rPr lang="pl-PL" sz="3000" b="1" strike="noStrike" spc="-1" dirty="0">
                <a:solidFill>
                  <a:srgbClr val="FF0000"/>
                </a:solidFill>
                <a:latin typeface="Century Gothic"/>
              </a:rPr>
              <a:t> von der </a:t>
            </a:r>
            <a:r>
              <a:rPr lang="pl-PL" sz="3000" b="1" strike="noStrike" spc="-1" dirty="0" err="1">
                <a:solidFill>
                  <a:srgbClr val="FF0000"/>
                </a:solidFill>
                <a:latin typeface="Century Gothic"/>
              </a:rPr>
              <a:t>Sonne</a:t>
            </a:r>
            <a:r>
              <a:rPr lang="pl-PL" sz="3000" b="1" strike="noStrike" spc="-1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FF0000"/>
                </a:solidFill>
                <a:latin typeface="Century Gothic"/>
              </a:rPr>
              <a:t>geküsst</a:t>
            </a:r>
            <a:r>
              <a:rPr lang="pl-PL" sz="3000" b="1" strike="noStrike" spc="-1" dirty="0">
                <a:solidFill>
                  <a:srgbClr val="FF0000"/>
                </a:solidFill>
                <a:latin typeface="Century Gothic"/>
              </a:rPr>
              <a:t>? </a:t>
            </a:r>
            <a:r>
              <a:rPr lang="pl-PL" sz="3000" b="1" strike="noStrike" spc="-1" dirty="0" err="1">
                <a:solidFill>
                  <a:srgbClr val="FF0000"/>
                </a:solidFill>
                <a:latin typeface="Century Gothic"/>
              </a:rPr>
              <a:t>Zitronensaft</a:t>
            </a:r>
            <a:r>
              <a:rPr lang="pl-PL" sz="3000" b="1" strike="noStrike" spc="-1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FF0000"/>
                </a:solidFill>
                <a:latin typeface="Century Gothic"/>
              </a:rPr>
              <a:t>sorgt</a:t>
            </a:r>
            <a:r>
              <a:rPr lang="pl-PL" sz="3000" b="1" strike="noStrike" spc="-1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FF0000"/>
                </a:solidFill>
                <a:latin typeface="Century Gothic"/>
              </a:rPr>
              <a:t>dafür</a:t>
            </a:r>
            <a:r>
              <a:rPr lang="pl-PL" sz="3000" b="1" strike="noStrike" spc="-1" dirty="0">
                <a:solidFill>
                  <a:srgbClr val="FF0000"/>
                </a:solidFill>
                <a:latin typeface="Century Gothic"/>
              </a:rPr>
              <a:t>! </a:t>
            </a:r>
            <a:r>
              <a:rPr lang="pl-PL" sz="3000" b="1" strike="noStrike" spc="-1" dirty="0" err="1">
                <a:solidFill>
                  <a:srgbClr val="FF0000"/>
                </a:solidFill>
                <a:latin typeface="Century Gothic"/>
              </a:rPr>
              <a:t>Einfach</a:t>
            </a:r>
            <a:r>
              <a:rPr lang="pl-PL" sz="3000" b="1" strike="noStrike" spc="-1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FF0000"/>
                </a:solidFill>
                <a:latin typeface="Century Gothic"/>
              </a:rPr>
              <a:t>auf</a:t>
            </a:r>
            <a:r>
              <a:rPr lang="pl-PL" sz="3000" b="1" strike="noStrike" spc="-1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FF0000"/>
                </a:solidFill>
                <a:latin typeface="Century Gothic"/>
              </a:rPr>
              <a:t>einzelne</a:t>
            </a:r>
            <a:r>
              <a:rPr lang="pl-PL" sz="3000" b="1" strike="noStrike" spc="-1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FF0000"/>
                </a:solidFill>
                <a:latin typeface="Century Gothic"/>
              </a:rPr>
              <a:t>Haarsträhnen</a:t>
            </a:r>
            <a:r>
              <a:rPr lang="pl-PL" sz="3000" b="1" strike="noStrike" spc="-1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FF0000"/>
                </a:solidFill>
                <a:latin typeface="Century Gothic"/>
              </a:rPr>
              <a:t>auftragen</a:t>
            </a:r>
            <a:r>
              <a:rPr lang="pl-PL" sz="3000" b="1" strike="noStrike" spc="-1" dirty="0">
                <a:solidFill>
                  <a:srgbClr val="FF0000"/>
                </a:solidFill>
                <a:latin typeface="Century Gothic"/>
              </a:rPr>
              <a:t>. Et </a:t>
            </a:r>
            <a:r>
              <a:rPr lang="pl-PL" sz="3000" b="1" strike="noStrike" spc="-1" dirty="0" err="1">
                <a:solidFill>
                  <a:srgbClr val="FF0000"/>
                </a:solidFill>
                <a:latin typeface="Century Gothic"/>
              </a:rPr>
              <a:t>voilà</a:t>
            </a:r>
            <a:r>
              <a:rPr lang="pl-PL" sz="3000" b="1" strike="noStrike" spc="-1" dirty="0">
                <a:solidFill>
                  <a:srgbClr val="FF0000"/>
                </a:solidFill>
                <a:latin typeface="Century Gothic"/>
              </a:rPr>
              <a:t>: </a:t>
            </a:r>
            <a:r>
              <a:rPr lang="pl-PL" sz="3000" b="1" strike="noStrike" spc="-1" dirty="0" err="1">
                <a:solidFill>
                  <a:srgbClr val="FF0000"/>
                </a:solidFill>
                <a:latin typeface="Century Gothic"/>
              </a:rPr>
              <a:t>Ihre</a:t>
            </a:r>
            <a:r>
              <a:rPr lang="pl-PL" sz="3000" b="1" strike="noStrike" spc="-1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FF0000"/>
                </a:solidFill>
                <a:latin typeface="Century Gothic"/>
              </a:rPr>
              <a:t>Haare</a:t>
            </a:r>
            <a:r>
              <a:rPr lang="pl-PL" sz="3000" b="1" strike="noStrike" spc="-1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FF0000"/>
                </a:solidFill>
                <a:latin typeface="Century Gothic"/>
              </a:rPr>
              <a:t>strahlen</a:t>
            </a:r>
            <a:r>
              <a:rPr lang="pl-PL" sz="3000" b="1" strike="noStrike" spc="-1" dirty="0">
                <a:solidFill>
                  <a:srgbClr val="FF0000"/>
                </a:solidFill>
                <a:latin typeface="Century Gothic"/>
              </a:rPr>
              <a:t> in fast </a:t>
            </a:r>
            <a:r>
              <a:rPr lang="pl-PL" sz="3000" b="1" strike="noStrike" spc="-1" dirty="0" err="1">
                <a:solidFill>
                  <a:srgbClr val="FF0000"/>
                </a:solidFill>
                <a:latin typeface="Century Gothic"/>
              </a:rPr>
              <a:t>frischem</a:t>
            </a:r>
            <a:r>
              <a:rPr lang="pl-PL" sz="3000" b="1" strike="noStrike" spc="-1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pl-PL" sz="3000" b="1" strike="noStrike" spc="-1" dirty="0" err="1">
                <a:solidFill>
                  <a:srgbClr val="FF0000"/>
                </a:solidFill>
                <a:latin typeface="Century Gothic"/>
              </a:rPr>
              <a:t>Sommerglanz</a:t>
            </a:r>
            <a:r>
              <a:rPr lang="pl-PL" sz="3000" b="1" strike="noStrike" spc="-1" dirty="0">
                <a:solidFill>
                  <a:srgbClr val="FF0000"/>
                </a:solidFill>
                <a:latin typeface="Century Gothic"/>
              </a:rPr>
              <a:t>.</a:t>
            </a:r>
            <a:endParaRPr lang="pl-PL" sz="3000" b="0" strike="noStrike" spc="-1" dirty="0">
              <a:solidFill>
                <a:srgbClr val="FF0000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endParaRPr lang="pl-PL" sz="3000" b="0" strike="noStrike" spc="-1" dirty="0">
              <a:solidFill>
                <a:srgbClr val="FF0000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r>
              <a:rPr lang="pl-PL" sz="3000" b="1" strike="noStrike" spc="-1" dirty="0">
                <a:solidFill>
                  <a:srgbClr val="FF0000"/>
                </a:solidFill>
                <a:latin typeface="Century Gothic"/>
              </a:rPr>
              <a:t>   </a:t>
            </a:r>
            <a:endParaRPr lang="pl-PL" sz="3000" b="0" strike="noStrike" spc="-1" dirty="0">
              <a:solidFill>
                <a:srgbClr val="FF0000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561"/>
              </a:spcBef>
            </a:pPr>
            <a:r>
              <a:rPr lang="pl-PL" sz="2800" b="1" i="1" strike="noStrike" spc="-1" dirty="0">
                <a:solidFill>
                  <a:srgbClr val="FF0000"/>
                </a:solidFill>
                <a:latin typeface="Century Gothic"/>
              </a:rPr>
              <a:t>   </a:t>
            </a:r>
            <a:r>
              <a:rPr lang="pl-PL" sz="2000" b="0" i="1" strike="noStrike" spc="-1" dirty="0" smtClean="0">
                <a:solidFill>
                  <a:srgbClr val="FF0000"/>
                </a:solidFill>
                <a:latin typeface="Century Gothic"/>
              </a:rPr>
              <a:t>Włosy wręcz </a:t>
            </a:r>
            <a:r>
              <a:rPr lang="pl-PL" sz="2000" b="0" i="1" strike="noStrike" spc="-1" dirty="0">
                <a:solidFill>
                  <a:srgbClr val="FF0000"/>
                </a:solidFill>
                <a:latin typeface="Century Gothic"/>
              </a:rPr>
              <a:t>muśnięte </a:t>
            </a:r>
            <a:r>
              <a:rPr lang="pl-PL" sz="2000" b="0" i="1" strike="noStrike" spc="-1" dirty="0" smtClean="0">
                <a:solidFill>
                  <a:srgbClr val="FF0000"/>
                </a:solidFill>
                <a:latin typeface="Century Gothic"/>
              </a:rPr>
              <a:t>słońcem? </a:t>
            </a:r>
            <a:r>
              <a:rPr lang="pl-PL" sz="2000" b="0" i="1" strike="noStrike" spc="-1" dirty="0">
                <a:solidFill>
                  <a:srgbClr val="FF0000"/>
                </a:solidFill>
                <a:latin typeface="Century Gothic"/>
              </a:rPr>
              <a:t>Zapewni to sok cytrynowy! Wystarczy </a:t>
            </a:r>
            <a:r>
              <a:rPr lang="pl-PL" sz="2000" b="0" i="1" strike="noStrike" spc="-1" dirty="0" smtClean="0">
                <a:solidFill>
                  <a:srgbClr val="FF0000"/>
                </a:solidFill>
                <a:latin typeface="Century Gothic"/>
              </a:rPr>
              <a:t>zaaplikować </a:t>
            </a:r>
            <a:r>
              <a:rPr lang="pl-PL" sz="2000" b="0" i="1" strike="noStrike" spc="-1" dirty="0">
                <a:solidFill>
                  <a:srgbClr val="FF0000"/>
                </a:solidFill>
                <a:latin typeface="Century Gothic"/>
              </a:rPr>
              <a:t>go </a:t>
            </a:r>
            <a:r>
              <a:rPr lang="pl-PL" sz="2000" i="1" spc="-1" dirty="0" smtClean="0">
                <a:solidFill>
                  <a:srgbClr val="FF0000"/>
                </a:solidFill>
                <a:latin typeface="Century Gothic"/>
              </a:rPr>
              <a:t>na</a:t>
            </a:r>
            <a:r>
              <a:rPr lang="pl-PL" sz="2000" b="0" i="1" strike="noStrike" spc="-1" dirty="0" smtClean="0">
                <a:solidFill>
                  <a:srgbClr val="FF0000"/>
                </a:solidFill>
                <a:latin typeface="Century Gothic"/>
              </a:rPr>
              <a:t> pojedyncze pasma </a:t>
            </a:r>
            <a:r>
              <a:rPr lang="pl-PL" sz="2000" b="0" i="1" strike="noStrike" spc="-1" dirty="0">
                <a:solidFill>
                  <a:srgbClr val="FF0000"/>
                </a:solidFill>
                <a:latin typeface="Century Gothic"/>
              </a:rPr>
              <a:t>włosów. Et </a:t>
            </a:r>
            <a:r>
              <a:rPr lang="pl-PL" sz="2000" b="0" i="1" strike="noStrike" spc="-1" dirty="0" err="1">
                <a:solidFill>
                  <a:srgbClr val="FF0000"/>
                </a:solidFill>
                <a:latin typeface="Century Gothic"/>
              </a:rPr>
              <a:t>voila</a:t>
            </a:r>
            <a:r>
              <a:rPr lang="pl-PL" sz="2000" b="0" i="1" strike="noStrike" spc="-1" dirty="0">
                <a:solidFill>
                  <a:srgbClr val="FF0000"/>
                </a:solidFill>
                <a:latin typeface="Century Gothic"/>
              </a:rPr>
              <a:t>: </a:t>
            </a:r>
            <a:r>
              <a:rPr lang="pl-PL" sz="2000" b="0" i="1" strike="noStrike" spc="-1" dirty="0" smtClean="0">
                <a:solidFill>
                  <a:srgbClr val="FF0000"/>
                </a:solidFill>
                <a:latin typeface="Century Gothic"/>
              </a:rPr>
              <a:t>Państwa </a:t>
            </a:r>
            <a:r>
              <a:rPr lang="pl-PL" sz="2000" b="0" i="1" strike="noStrike" spc="-1" dirty="0">
                <a:solidFill>
                  <a:srgbClr val="FF0000"/>
                </a:solidFill>
                <a:latin typeface="Century Gothic"/>
              </a:rPr>
              <a:t>włosy promieniują prawie letnim blaskiem.</a:t>
            </a:r>
            <a:endParaRPr lang="pl-PL" sz="2000" b="0" strike="noStrike" spc="-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226" name="Picture 3"/>
          <p:cNvPicPr/>
          <p:nvPr/>
        </p:nvPicPr>
        <p:blipFill>
          <a:blip r:embed="rId2"/>
          <a:stretch/>
        </p:blipFill>
        <p:spPr>
          <a:xfrm>
            <a:off x="7310520" y="2928960"/>
            <a:ext cx="1833120" cy="1833120"/>
          </a:xfrm>
          <a:prstGeom prst="rect">
            <a:avLst/>
          </a:prstGeom>
          <a:ln>
            <a:noFill/>
          </a:ln>
        </p:spPr>
      </p:pic>
      <p:pic>
        <p:nvPicPr>
          <p:cNvPr id="227" name="Picture 4"/>
          <p:cNvPicPr/>
          <p:nvPr/>
        </p:nvPicPr>
        <p:blipFill>
          <a:blip r:embed="rId3"/>
          <a:stretch/>
        </p:blipFill>
        <p:spPr>
          <a:xfrm>
            <a:off x="214200" y="3214800"/>
            <a:ext cx="1510560" cy="128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214200" y="0"/>
            <a:ext cx="8643600" cy="875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4400" b="0" strike="noStrike" spc="-1">
                <a:solidFill>
                  <a:srgbClr val="D26785"/>
                </a:solidFill>
                <a:latin typeface="Century Gothic"/>
              </a:rPr>
              <a:t>TIPP 20- TEMPERATUR</a:t>
            </a:r>
            <a:endParaRPr lang="pl-PL" sz="4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928800" y="1143000"/>
            <a:ext cx="7786440" cy="5714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92500" lnSpcReduction="20000"/>
          </a:bodyPr>
          <a:lstStyle/>
          <a:p>
            <a:pPr marL="448200" indent="-383760" algn="ctr">
              <a:lnSpc>
                <a:spcPct val="100000"/>
              </a:lnSpc>
              <a:spcBef>
                <a:spcPts val="519"/>
              </a:spcBef>
            </a:pPr>
            <a:r>
              <a:rPr lang="pl-PL" sz="2600" b="0" strike="noStrike" spc="-1">
                <a:solidFill>
                  <a:srgbClr val="FFFFFF"/>
                </a:solidFill>
                <a:latin typeface="Century Gothic"/>
              </a:rPr>
              <a:t>TEMPERATURA</a:t>
            </a:r>
          </a:p>
          <a:p>
            <a:pPr marL="448200" indent="-383760" algn="just">
              <a:lnSpc>
                <a:spcPct val="100000"/>
              </a:lnSpc>
              <a:spcBef>
                <a:spcPts val="700"/>
              </a:spcBef>
            </a:pPr>
            <a:r>
              <a:rPr lang="pl-PL" sz="3500" b="1" strike="noStrike" spc="-1">
                <a:solidFill>
                  <a:srgbClr val="FFFFFF"/>
                </a:solidFill>
                <a:latin typeface="Century Gothic"/>
              </a:rPr>
              <a:t>    Je mehr Hitze Sie beim Styling anwenden, desto mehr Glanz geht verloren. Deshalb te bei Glätteisen, Lockenstab und Föhn unbedingt auf die richtige Temperatur achten, ideal sind 185 Grad.</a:t>
            </a:r>
            <a:endParaRPr lang="pl-PL" sz="3500" b="0" strike="noStrike" spc="-1">
              <a:solidFill>
                <a:srgbClr val="FFFFFF"/>
              </a:solidFill>
              <a:latin typeface="Century Gothic"/>
            </a:endParaRPr>
          </a:p>
          <a:p>
            <a:pPr marL="448200" indent="-383760">
              <a:lnSpc>
                <a:spcPct val="100000"/>
              </a:lnSpc>
              <a:spcBef>
                <a:spcPts val="641"/>
              </a:spcBef>
            </a:pPr>
            <a:endParaRPr lang="pl-PL" sz="3500" b="0" strike="noStrike" spc="-1">
              <a:solidFill>
                <a:srgbClr val="FFFFFF"/>
              </a:solidFill>
              <a:latin typeface="Century Gothic"/>
            </a:endParaRPr>
          </a:p>
          <a:p>
            <a:pPr marL="448200" indent="-383760">
              <a:lnSpc>
                <a:spcPct val="100000"/>
              </a:lnSpc>
              <a:spcBef>
                <a:spcPts val="561"/>
              </a:spcBef>
            </a:pPr>
            <a:r>
              <a:rPr lang="pl-PL" sz="2800" b="0" i="1" strike="noStrike" spc="-1">
                <a:solidFill>
                  <a:srgbClr val="FFFFFF"/>
                </a:solidFill>
                <a:latin typeface="Century Gothic"/>
              </a:rPr>
              <a:t>    Im więcej ciepła zużyjesz podczas stylizacji, tym więcej blasku zostanie utracone. Dlatego przy prostownicach, lokówce i suszarce do włosów należy zawsze zwracać uwagę na odpowiednią temperaturę, najlepiej 185 stopni.</a:t>
            </a:r>
            <a:endParaRPr lang="pl-PL" sz="2800" b="0" strike="noStrike" spc="-1">
              <a:solidFill>
                <a:srgbClr val="FFFFFF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641"/>
              </a:spcBef>
            </a:pPr>
            <a:endParaRPr lang="pl-PL" sz="28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30" name="Picture 3"/>
          <p:cNvPicPr/>
          <p:nvPr/>
        </p:nvPicPr>
        <p:blipFill>
          <a:blip r:embed="rId2"/>
          <a:stretch/>
        </p:blipFill>
        <p:spPr>
          <a:xfrm>
            <a:off x="-857160" y="571320"/>
            <a:ext cx="2928600" cy="585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428760" y="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484560">
              <a:lnSpc>
                <a:spcPct val="100000"/>
              </a:lnSpc>
            </a:pPr>
            <a:r>
              <a:rPr lang="pl-PL" sz="4400" b="0" strike="noStrike" spc="-1">
                <a:solidFill>
                  <a:srgbClr val="D26785"/>
                </a:solidFill>
                <a:latin typeface="Century Gothic"/>
              </a:rPr>
              <a:t>       TIPP 21-SEIDE </a:t>
            </a:r>
            <a:endParaRPr lang="pl-PL" sz="4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0" y="1214280"/>
            <a:ext cx="8658000" cy="5285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 dirty="0">
                <a:solidFill>
                  <a:srgbClr val="FFFFFF"/>
                </a:solidFill>
                <a:latin typeface="Century Gothic"/>
              </a:rPr>
              <a:t>   JEDWAB</a:t>
            </a:r>
          </a:p>
          <a:p>
            <a:pPr marL="448200" indent="-383760" algn="just">
              <a:lnSpc>
                <a:spcPct val="100000"/>
              </a:lnSpc>
              <a:spcBef>
                <a:spcPts val="780"/>
              </a:spcBef>
            </a:pPr>
            <a:r>
              <a:rPr lang="pl-PL" sz="3900" b="1" strike="noStrike" spc="-1" dirty="0">
                <a:solidFill>
                  <a:srgbClr val="FFFFFF"/>
                </a:solidFill>
                <a:latin typeface="Century Gothic"/>
              </a:rPr>
              <a:t>   </a:t>
            </a:r>
            <a:r>
              <a:rPr lang="pl-PL" sz="39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Tauschen</a:t>
            </a:r>
            <a:r>
              <a:rPr lang="pl-PL" sz="39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9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Sie</a:t>
            </a:r>
            <a:r>
              <a:rPr lang="pl-PL" sz="39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den </a:t>
            </a:r>
            <a:r>
              <a:rPr lang="pl-PL" sz="39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Baumwollbezug</a:t>
            </a:r>
            <a:r>
              <a:rPr lang="pl-PL" sz="39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9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Ihres</a:t>
            </a:r>
            <a:r>
              <a:rPr lang="pl-PL" sz="39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9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Kissens</a:t>
            </a:r>
            <a:r>
              <a:rPr lang="pl-PL" sz="39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9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gegen</a:t>
            </a:r>
            <a:r>
              <a:rPr lang="pl-PL" sz="39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900" b="1" strike="noStrike" spc="-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einen</a:t>
            </a:r>
            <a:r>
              <a:rPr lang="pl-PL" sz="3900" b="1" strike="noStrike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9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aus</a:t>
            </a:r>
            <a:r>
              <a:rPr lang="pl-PL" sz="39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9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Seide</a:t>
            </a:r>
            <a:r>
              <a:rPr lang="pl-PL" sz="39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. Der </a:t>
            </a:r>
            <a:r>
              <a:rPr lang="pl-PL" sz="39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weiche</a:t>
            </a:r>
            <a:r>
              <a:rPr lang="pl-PL" sz="39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900" b="1" strike="noStrike" spc="-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Stoff</a:t>
            </a:r>
            <a:r>
              <a:rPr lang="pl-PL" sz="3900" b="1" strike="noStrike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9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verhindert</a:t>
            </a:r>
            <a:r>
              <a:rPr lang="pl-PL" sz="39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, </a:t>
            </a:r>
            <a:r>
              <a:rPr lang="pl-PL" sz="39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dass</a:t>
            </a:r>
            <a:r>
              <a:rPr lang="pl-PL" sz="39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9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Ihre</a:t>
            </a:r>
            <a:r>
              <a:rPr lang="pl-PL" sz="39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9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Haare</a:t>
            </a:r>
            <a:r>
              <a:rPr lang="pl-PL" sz="39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9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abbrechen</a:t>
            </a:r>
            <a:r>
              <a:rPr lang="pl-PL" sz="39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9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oder</a:t>
            </a:r>
            <a:r>
              <a:rPr lang="pl-PL" sz="39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9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spröde</a:t>
            </a:r>
            <a:r>
              <a:rPr lang="pl-PL" sz="39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900" b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werden</a:t>
            </a:r>
            <a:r>
              <a:rPr lang="pl-PL" sz="39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.</a:t>
            </a:r>
            <a:endParaRPr lang="pl-PL" sz="3900" b="0" strike="noStrike" spc="-1" dirty="0">
              <a:solidFill>
                <a:schemeClr val="accent2">
                  <a:lumMod val="60000"/>
                  <a:lumOff val="40000"/>
                </a:schemeClr>
              </a:solidFill>
              <a:latin typeface="Century Gothic"/>
            </a:endParaRPr>
          </a:p>
          <a:p>
            <a:pPr marL="448200" indent="-383760">
              <a:lnSpc>
                <a:spcPct val="100000"/>
              </a:lnSpc>
              <a:spcBef>
                <a:spcPts val="561"/>
              </a:spcBef>
            </a:pPr>
            <a:r>
              <a:rPr lang="pl-PL" sz="2800" b="0" i="1" strike="noStrike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   </a:t>
            </a:r>
            <a:r>
              <a:rPr lang="pl-PL" sz="2200" b="0" i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Zamień bawełnianą poszewkę na jedwabną . Miękka struktura zapobiega łamaniu się włosów.</a:t>
            </a:r>
            <a:endParaRPr lang="pl-PL" sz="2200" b="0" strike="noStrike" spc="-1" dirty="0">
              <a:solidFill>
                <a:schemeClr val="accent2">
                  <a:lumMod val="60000"/>
                  <a:lumOff val="40000"/>
                </a:schemeClr>
              </a:solidFill>
              <a:latin typeface="Century Gothic"/>
            </a:endParaRPr>
          </a:p>
          <a:p>
            <a:pPr marL="448200" indent="-383760">
              <a:lnSpc>
                <a:spcPct val="100000"/>
              </a:lnSpc>
              <a:spcBef>
                <a:spcPts val="601"/>
              </a:spcBef>
            </a:pPr>
            <a:endParaRPr lang="pl-PL" sz="22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33" name="Picture 3"/>
          <p:cNvPicPr/>
          <p:nvPr/>
        </p:nvPicPr>
        <p:blipFill>
          <a:blip r:embed="rId2"/>
          <a:stretch/>
        </p:blipFill>
        <p:spPr>
          <a:xfrm>
            <a:off x="6143760" y="0"/>
            <a:ext cx="2752200" cy="173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457200" y="0"/>
            <a:ext cx="8229240" cy="78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484560" algn="ctr">
              <a:lnSpc>
                <a:spcPct val="100000"/>
              </a:lnSpc>
            </a:pPr>
            <a:r>
              <a:rPr lang="pl-PL" sz="4200" b="0" strike="noStrike" spc="-1">
                <a:solidFill>
                  <a:srgbClr val="D26785"/>
                </a:solidFill>
                <a:latin typeface="Century Gothic"/>
              </a:rPr>
              <a:t>TIPP 22 – T-SHIRT</a:t>
            </a:r>
            <a:endParaRPr lang="pl-PL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-214200" y="857160"/>
            <a:ext cx="8900640" cy="5597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47500" lnSpcReduction="20000"/>
          </a:bodyPr>
          <a:lstStyle/>
          <a:p>
            <a:pPr marL="448200" indent="-383760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 dirty="0">
                <a:solidFill>
                  <a:srgbClr val="FFFFFF"/>
                </a:solidFill>
                <a:latin typeface="Century Gothic"/>
              </a:rPr>
              <a:t>    </a:t>
            </a:r>
          </a:p>
          <a:p>
            <a:pPr marL="448200" indent="-383760" algn="ctr">
              <a:lnSpc>
                <a:spcPct val="100000"/>
              </a:lnSpc>
              <a:spcBef>
                <a:spcPts val="1159"/>
              </a:spcBef>
            </a:pPr>
            <a:r>
              <a:rPr lang="pl-PL" sz="5800" b="0" strike="noStrike" spc="-1" dirty="0">
                <a:solidFill>
                  <a:srgbClr val="FFFFFF"/>
                </a:solidFill>
                <a:latin typeface="Century Gothic"/>
              </a:rPr>
              <a:t>         KOSZULKA</a:t>
            </a:r>
          </a:p>
          <a:p>
            <a:pPr marL="448200" indent="-383760" algn="ctr">
              <a:lnSpc>
                <a:spcPct val="100000"/>
              </a:lnSpc>
              <a:spcBef>
                <a:spcPts val="1159"/>
              </a:spcBef>
            </a:pPr>
            <a:endParaRPr lang="pl-PL" sz="5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1159"/>
              </a:spcBef>
            </a:pPr>
            <a:r>
              <a:rPr lang="pl-PL" sz="5800" b="0" strike="noStrike" spc="-1" dirty="0">
                <a:solidFill>
                  <a:srgbClr val="FFFFFF"/>
                </a:solidFill>
                <a:latin typeface="Century Gothic"/>
              </a:rPr>
              <a:t>  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Lassen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Sie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kein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Handtuch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mehr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an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Ihr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Haar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!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Die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rauen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Frotteefasern</a:t>
            </a:r>
            <a:r>
              <a:rPr lang="pl-PL" sz="5800" b="0" strike="noStrike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greifen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die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natürliche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Schuppenschicht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Ihrer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Kopthaut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an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und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trocknen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sie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aus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.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Nehmen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Sie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lieber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ein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altes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Baumwoll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T-Shirt,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das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schützt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Thre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58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Kopfhaut</a:t>
            </a:r>
            <a:r>
              <a:rPr lang="pl-PL" sz="58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.</a:t>
            </a:r>
          </a:p>
          <a:p>
            <a:pPr marL="448200" indent="-383760">
              <a:lnSpc>
                <a:spcPct val="100000"/>
              </a:lnSpc>
              <a:spcBef>
                <a:spcPts val="601"/>
              </a:spcBef>
            </a:pPr>
            <a:endParaRPr lang="pl-PL" sz="5800" b="0" strike="noStrike" spc="-1" dirty="0">
              <a:solidFill>
                <a:schemeClr val="accent2">
                  <a:lumMod val="60000"/>
                  <a:lumOff val="40000"/>
                </a:schemeClr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endParaRPr lang="pl-PL" sz="5800" b="0" strike="noStrike" spc="-1" dirty="0">
              <a:solidFill>
                <a:schemeClr val="accent2">
                  <a:lumMod val="60000"/>
                  <a:lumOff val="40000"/>
                </a:schemeClr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879"/>
              </a:spcBef>
            </a:pPr>
            <a:r>
              <a:rPr lang="pl-PL" sz="44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   </a:t>
            </a:r>
            <a:r>
              <a:rPr lang="pl-PL" sz="3400" b="0" i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Nie </a:t>
            </a:r>
            <a:r>
              <a:rPr lang="pl-PL" sz="3400" i="1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suszcie Panie </a:t>
            </a:r>
            <a:r>
              <a:rPr lang="pl-PL" sz="3400" i="1" spc="-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włosow</a:t>
            </a:r>
            <a:r>
              <a:rPr lang="pl-PL" sz="3400" i="1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ręcznikiem! S</a:t>
            </a:r>
            <a:r>
              <a:rPr lang="pl-PL" sz="3400" b="0" i="1" strike="noStrike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zorstkie </a:t>
            </a:r>
            <a:r>
              <a:rPr lang="pl-PL" sz="3400" b="0" i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włókna frotte atakują </a:t>
            </a:r>
            <a:r>
              <a:rPr lang="pl-PL" sz="3400" b="0" i="1" strike="noStrike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naturalną warstwę łojową skóry </a:t>
            </a:r>
            <a:r>
              <a:rPr lang="pl-PL" sz="3400" b="0" i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głowy i wysuszają </a:t>
            </a:r>
            <a:r>
              <a:rPr lang="pl-PL" sz="3400" b="0" i="1" strike="noStrike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ją. Do </a:t>
            </a:r>
            <a:r>
              <a:rPr lang="pl-PL" sz="3400" i="1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osuszania włosów lepiej zastosować starą </a:t>
            </a:r>
            <a:r>
              <a:rPr lang="pl-PL" sz="3400" b="0" i="1" strike="noStrike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bawełnianą </a:t>
            </a:r>
            <a:r>
              <a:rPr lang="pl-PL" sz="3400" b="0" i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koszulkę, </a:t>
            </a:r>
            <a:r>
              <a:rPr lang="pl-PL" sz="3400" i="1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która</a:t>
            </a:r>
            <a:r>
              <a:rPr lang="pl-PL" sz="3400" b="0" i="1" strike="noStrike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 ochroni </a:t>
            </a:r>
            <a:r>
              <a:rPr lang="pl-PL" sz="3400" b="0" i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skórę </a:t>
            </a:r>
            <a:r>
              <a:rPr lang="pl-PL" sz="3400" b="0" i="1" strike="noStrike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głowy.</a:t>
            </a:r>
            <a:endParaRPr lang="pl-PL" sz="44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36" name="Picture 7"/>
          <p:cNvPicPr/>
          <p:nvPr/>
        </p:nvPicPr>
        <p:blipFill>
          <a:blip r:embed="rId2"/>
          <a:stretch/>
        </p:blipFill>
        <p:spPr>
          <a:xfrm>
            <a:off x="357120" y="142920"/>
            <a:ext cx="1785600" cy="1879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484560" algn="ctr">
              <a:lnSpc>
                <a:spcPct val="100000"/>
              </a:lnSpc>
            </a:pPr>
            <a:r>
              <a:rPr lang="pl-PL" sz="4200" b="0" strike="noStrike" spc="-1">
                <a:solidFill>
                  <a:srgbClr val="D26785"/>
                </a:solidFill>
                <a:latin typeface="Century Gothic"/>
              </a:rPr>
              <a:t>FEUCHTIGKEIT SPENDEN </a:t>
            </a:r>
            <a:endParaRPr lang="pl-PL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285840" y="1882800"/>
            <a:ext cx="8400600" cy="457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>
                <a:solidFill>
                  <a:srgbClr val="FFFFFF"/>
                </a:solidFill>
                <a:latin typeface="Century Gothic"/>
              </a:rPr>
              <a:t>ODPOWIEDNIE NAWILŻENIE</a:t>
            </a:r>
          </a:p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endParaRPr lang="pl-PL" sz="30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44" name="Picture 2"/>
          <p:cNvPicPr/>
          <p:nvPr/>
        </p:nvPicPr>
        <p:blipFill>
          <a:blip r:embed="rId2"/>
          <a:stretch/>
        </p:blipFill>
        <p:spPr>
          <a:xfrm>
            <a:off x="357120" y="3643200"/>
            <a:ext cx="3980880" cy="264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5" name="Picture 3"/>
          <p:cNvPicPr/>
          <p:nvPr/>
        </p:nvPicPr>
        <p:blipFill>
          <a:blip r:embed="rId3"/>
          <a:stretch/>
        </p:blipFill>
        <p:spPr>
          <a:xfrm>
            <a:off x="4857840" y="3643200"/>
            <a:ext cx="3964320" cy="264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0" y="267480"/>
            <a:ext cx="8857800" cy="139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92500" lnSpcReduction="10000"/>
          </a:bodyPr>
          <a:lstStyle/>
          <a:p>
            <a:pPr marL="484560">
              <a:lnSpc>
                <a:spcPct val="100000"/>
              </a:lnSpc>
            </a:pPr>
            <a:r>
              <a:t/>
            </a:r>
            <a:br/>
            <a:r>
              <a:rPr lang="pl-PL" sz="4200" b="0" strike="noStrike" spc="-1">
                <a:solidFill>
                  <a:srgbClr val="FFAFD1"/>
                </a:solidFill>
                <a:latin typeface="Century Gothic"/>
              </a:rPr>
              <a:t>DANKE FÜR IHRE AUFMERKSAMKEIT</a:t>
            </a:r>
            <a:r>
              <a:t/>
            </a:r>
            <a:br/>
            <a:endParaRPr lang="pl-PL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38" name="Picture 2"/>
          <p:cNvPicPr/>
          <p:nvPr/>
        </p:nvPicPr>
        <p:blipFill>
          <a:blip r:embed="rId2"/>
          <a:stretch/>
        </p:blipFill>
        <p:spPr>
          <a:xfrm>
            <a:off x="642960" y="1357200"/>
            <a:ext cx="4807440" cy="5143320"/>
          </a:xfrm>
          <a:prstGeom prst="rect">
            <a:avLst/>
          </a:prstGeom>
          <a:ln>
            <a:noFill/>
          </a:ln>
        </p:spPr>
      </p:pic>
      <p:pic>
        <p:nvPicPr>
          <p:cNvPr id="239" name="Picture 3"/>
          <p:cNvPicPr/>
          <p:nvPr/>
        </p:nvPicPr>
        <p:blipFill>
          <a:blip r:embed="rId3"/>
          <a:stretch/>
        </p:blipFill>
        <p:spPr>
          <a:xfrm>
            <a:off x="5858280" y="1428840"/>
            <a:ext cx="2437560" cy="5208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0"/>
            <a:ext cx="8229240" cy="99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484560" algn="ctr">
              <a:lnSpc>
                <a:spcPct val="100000"/>
              </a:lnSpc>
            </a:pPr>
            <a:r>
              <a:rPr lang="pl-PL" sz="4200" b="0" strike="noStrike" spc="-1">
                <a:solidFill>
                  <a:srgbClr val="D26785"/>
                </a:solidFill>
                <a:latin typeface="Century Gothic"/>
              </a:rPr>
              <a:t>TIPP 1 – CREMEN </a:t>
            </a:r>
            <a:endParaRPr lang="pl-PL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0" y="1071720"/>
            <a:ext cx="9143640" cy="5643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40000" lnSpcReduction="20000"/>
          </a:bodyPr>
          <a:lstStyle/>
          <a:p>
            <a:pPr marL="448200" indent="-383760" algn="ctr">
              <a:lnSpc>
                <a:spcPct val="100000"/>
              </a:lnSpc>
              <a:spcBef>
                <a:spcPts val="1159"/>
              </a:spcBef>
            </a:pPr>
            <a:r>
              <a:rPr lang="pl-PL" sz="5800" b="0" strike="noStrike" spc="-1" dirty="0">
                <a:solidFill>
                  <a:srgbClr val="FFFFFF"/>
                </a:solidFill>
                <a:latin typeface="Century Gothic"/>
              </a:rPr>
              <a:t>KREM</a:t>
            </a:r>
          </a:p>
          <a:p>
            <a:pPr marL="448200" indent="-383760" algn="ctr">
              <a:lnSpc>
                <a:spcPct val="100000"/>
              </a:lnSpc>
              <a:spcBef>
                <a:spcPts val="1159"/>
              </a:spcBef>
            </a:pPr>
            <a:endParaRPr lang="pl-PL" sz="5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901"/>
              </a:spcBef>
            </a:pP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Feuchtigkeitspflege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ist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das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A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und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O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für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einen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frischen</a:t>
            </a:r>
            <a:endParaRPr lang="pl-PL" sz="4500" b="0" strike="noStrike" spc="-1" dirty="0">
              <a:solidFill>
                <a:srgbClr val="0070C0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901"/>
              </a:spcBef>
            </a:pP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Glow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.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Trockene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u="sng" strike="noStrike" spc="-1" dirty="0" err="1">
                <a:solidFill>
                  <a:srgbClr val="0070C0"/>
                </a:solidFill>
                <a:uFillTx/>
                <a:latin typeface="Century Gothic"/>
              </a:rPr>
              <a:t>Haut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verliert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an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Glanz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und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wirkt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schnell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endParaRPr lang="pl-PL" sz="4500" b="0" strike="noStrike" spc="-1" dirty="0">
              <a:solidFill>
                <a:srgbClr val="0070C0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901"/>
              </a:spcBef>
            </a:pP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fahl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.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Verwöhnen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Sie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Ihr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Gesicht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täglich</a:t>
            </a:r>
            <a:endParaRPr lang="pl-PL" sz="4500" b="0" strike="noStrike" spc="-1" dirty="0">
              <a:solidFill>
                <a:srgbClr val="0070C0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901"/>
              </a:spcBef>
            </a:pP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morgens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und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abends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mit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einer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feuchtigkeitsspen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-</a:t>
            </a:r>
            <a:endParaRPr lang="pl-PL" sz="4500" b="0" strike="noStrike" spc="-1" dirty="0">
              <a:solidFill>
                <a:srgbClr val="0070C0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901"/>
              </a:spcBef>
            </a:pP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denden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Creme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.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Für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einen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 smtClean="0">
                <a:solidFill>
                  <a:srgbClr val="0070C0"/>
                </a:solidFill>
                <a:latin typeface="Century Gothic"/>
              </a:rPr>
              <a:t>lang</a:t>
            </a:r>
            <a:r>
              <a:rPr lang="pl-PL" sz="4500" b="1" strike="noStrike" spc="-1" dirty="0" smtClean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anhaltenden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smtClean="0">
                <a:solidFill>
                  <a:srgbClr val="0070C0"/>
                </a:solidFill>
                <a:latin typeface="Century Gothic"/>
              </a:rPr>
              <a:t>Bikini-</a:t>
            </a:r>
            <a:r>
              <a:rPr lang="pl-PL" sz="4500" b="1" strike="noStrike" spc="-1" dirty="0" err="1" smtClean="0">
                <a:solidFill>
                  <a:srgbClr val="0070C0"/>
                </a:solidFill>
                <a:latin typeface="Century Gothic"/>
              </a:rPr>
              <a:t>Teint</a:t>
            </a:r>
            <a:endParaRPr lang="pl-PL" sz="4500" b="0" strike="noStrike" spc="-1" dirty="0">
              <a:solidFill>
                <a:srgbClr val="0070C0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901"/>
              </a:spcBef>
            </a:pPr>
            <a:r>
              <a:rPr lang="pl-PL" sz="4500" b="1" strike="noStrike" spc="-1" dirty="0" err="1" smtClean="0">
                <a:solidFill>
                  <a:srgbClr val="0070C0"/>
                </a:solidFill>
                <a:latin typeface="Century Gothic"/>
              </a:rPr>
              <a:t>sollten</a:t>
            </a:r>
            <a:r>
              <a:rPr lang="pl-PL" sz="4500" b="1" strike="noStrike" spc="-1" dirty="0" smtClean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Sie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Ihren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Körper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ebenfalls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mindestens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einmal</a:t>
            </a:r>
            <a:endParaRPr lang="pl-PL" sz="4500" b="0" strike="noStrike" spc="-1" dirty="0">
              <a:solidFill>
                <a:srgbClr val="0070C0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901"/>
              </a:spcBef>
            </a:pP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pro Tag </a:t>
            </a:r>
            <a:r>
              <a:rPr lang="pl-PL" sz="4500" b="1" strike="noStrike" spc="-1" dirty="0" err="1">
                <a:solidFill>
                  <a:srgbClr val="0070C0"/>
                </a:solidFill>
                <a:latin typeface="Century Gothic"/>
              </a:rPr>
              <a:t>eincremen</a:t>
            </a:r>
            <a:r>
              <a:rPr lang="pl-PL" sz="4500" b="1" strike="noStrike" spc="-1" dirty="0">
                <a:solidFill>
                  <a:srgbClr val="0070C0"/>
                </a:solidFill>
                <a:latin typeface="Century Gothic"/>
              </a:rPr>
              <a:t>.</a:t>
            </a:r>
            <a:endParaRPr lang="pl-PL" sz="4500" b="0" strike="noStrike" spc="-1" dirty="0">
              <a:solidFill>
                <a:srgbClr val="0070C0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479"/>
              </a:spcBef>
            </a:pPr>
            <a:endParaRPr lang="pl-PL" sz="45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479"/>
              </a:spcBef>
            </a:pPr>
            <a:endParaRPr lang="pl-PL" sz="45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479"/>
              </a:spcBef>
            </a:pPr>
            <a:endParaRPr lang="pl-PL" sz="45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581"/>
              </a:spcBef>
            </a:pPr>
            <a:r>
              <a:rPr lang="pl-PL" sz="3400" b="0" i="1" strike="noStrike" spc="-1" dirty="0">
                <a:solidFill>
                  <a:schemeClr val="bg2"/>
                </a:solidFill>
                <a:latin typeface="Century Gothic"/>
              </a:rPr>
              <a:t>Nawilżanie jest alfą i omegą dla świeżego blasku. Sucha </a:t>
            </a:r>
            <a:r>
              <a:rPr lang="pl-PL" sz="3400" strike="noStrike" spc="-1" dirty="0">
                <a:solidFill>
                  <a:schemeClr val="bg2"/>
                </a:solidFill>
                <a:uFillTx/>
                <a:latin typeface="Century Gothic"/>
              </a:rPr>
              <a:t>skóra</a:t>
            </a:r>
            <a:r>
              <a:rPr lang="pl-PL" sz="3400" strike="noStrike" spc="-1" dirty="0">
                <a:solidFill>
                  <a:schemeClr val="bg2"/>
                </a:solidFill>
                <a:latin typeface="Century Gothic"/>
              </a:rPr>
              <a:t> </a:t>
            </a:r>
            <a:r>
              <a:rPr lang="pl-PL" sz="3400" b="0" i="1" strike="noStrike" spc="-1" dirty="0" smtClean="0">
                <a:solidFill>
                  <a:schemeClr val="bg2"/>
                </a:solidFill>
                <a:latin typeface="Century Gothic"/>
              </a:rPr>
              <a:t>traci</a:t>
            </a:r>
            <a:r>
              <a:rPr lang="de-DE" sz="3400" b="0" i="1" strike="noStrike" spc="-1" dirty="0" smtClean="0">
                <a:solidFill>
                  <a:schemeClr val="bg2"/>
                </a:solidFill>
                <a:latin typeface="Century Gothic"/>
              </a:rPr>
              <a:t> </a:t>
            </a:r>
            <a:r>
              <a:rPr lang="de-DE" sz="3400" b="0" i="1" strike="noStrike" spc="-1" dirty="0" err="1" smtClean="0">
                <a:solidFill>
                  <a:schemeClr val="bg2"/>
                </a:solidFill>
                <a:latin typeface="Century Gothic"/>
              </a:rPr>
              <a:t>blask</a:t>
            </a:r>
            <a:r>
              <a:rPr lang="pl-PL" sz="3400" b="0" i="1" strike="noStrike" spc="-1" dirty="0" smtClean="0">
                <a:solidFill>
                  <a:schemeClr val="bg2"/>
                </a:solidFill>
                <a:latin typeface="Century Gothic"/>
              </a:rPr>
              <a:t>. Rozpieszczajcie Panie  </a:t>
            </a:r>
            <a:r>
              <a:rPr lang="pl-PL" sz="3400" b="0" i="1" strike="noStrike" spc="-1" dirty="0">
                <a:solidFill>
                  <a:schemeClr val="bg2"/>
                </a:solidFill>
                <a:latin typeface="Century Gothic"/>
              </a:rPr>
              <a:t>swoją twarz codziennie rano i </a:t>
            </a:r>
            <a:r>
              <a:rPr lang="pl-PL" sz="3400" b="0" i="1" strike="noStrike" spc="-1" dirty="0" smtClean="0">
                <a:solidFill>
                  <a:schemeClr val="bg2"/>
                </a:solidFill>
                <a:latin typeface="Century Gothic"/>
              </a:rPr>
              <a:t>wieczorem, stosując krem</a:t>
            </a:r>
            <a:endParaRPr lang="pl-PL" sz="3400" b="0" strike="noStrike" spc="-1" dirty="0">
              <a:solidFill>
                <a:schemeClr val="bg2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581"/>
              </a:spcBef>
            </a:pPr>
            <a:r>
              <a:rPr lang="pl-PL" sz="3400" b="0" i="1" strike="noStrike" spc="-1" dirty="0" smtClean="0">
                <a:solidFill>
                  <a:schemeClr val="bg2"/>
                </a:solidFill>
                <a:latin typeface="Century Gothic"/>
              </a:rPr>
              <a:t>nawilżający. </a:t>
            </a:r>
            <a:r>
              <a:rPr lang="pl-PL" sz="3400" b="0" i="1" strike="noStrike" spc="-1" dirty="0">
                <a:solidFill>
                  <a:schemeClr val="bg2"/>
                </a:solidFill>
                <a:latin typeface="Century Gothic"/>
              </a:rPr>
              <a:t>Dla długotrwałej opalenizny </a:t>
            </a:r>
            <a:r>
              <a:rPr lang="pl-PL" sz="3400" b="0" i="1" strike="noStrike" spc="-1" dirty="0" smtClean="0">
                <a:solidFill>
                  <a:schemeClr val="bg2"/>
                </a:solidFill>
                <a:latin typeface="Century Gothic"/>
              </a:rPr>
              <a:t>w okolicach  bikini muszą Panie także używać </a:t>
            </a:r>
            <a:r>
              <a:rPr lang="pl-PL" sz="3400" b="0" i="1" strike="noStrike" spc="-1" dirty="0">
                <a:solidFill>
                  <a:schemeClr val="bg2"/>
                </a:solidFill>
                <a:latin typeface="Century Gothic"/>
              </a:rPr>
              <a:t>kremu</a:t>
            </a:r>
            <a:endParaRPr lang="pl-PL" sz="3400" b="0" strike="noStrike" spc="-1" dirty="0">
              <a:solidFill>
                <a:schemeClr val="bg2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581"/>
              </a:spcBef>
            </a:pPr>
            <a:r>
              <a:rPr lang="pl-PL" sz="3400" b="0" i="1" strike="noStrike" spc="-1" dirty="0" smtClean="0">
                <a:solidFill>
                  <a:schemeClr val="bg2"/>
                </a:solidFill>
                <a:latin typeface="Century Gothic"/>
              </a:rPr>
              <a:t>do </a:t>
            </a:r>
            <a:r>
              <a:rPr lang="pl-PL" sz="3400" b="0" i="1" strike="noStrike" spc="-1" dirty="0">
                <a:solidFill>
                  <a:schemeClr val="bg2"/>
                </a:solidFill>
                <a:latin typeface="Century Gothic"/>
              </a:rPr>
              <a:t>ciała </a:t>
            </a:r>
            <a:r>
              <a:rPr lang="pl-PL" sz="3400" i="1" spc="-1" dirty="0" smtClean="0">
                <a:solidFill>
                  <a:schemeClr val="bg2"/>
                </a:solidFill>
                <a:latin typeface="Century Gothic"/>
              </a:rPr>
              <a:t>przy</a:t>
            </a:r>
            <a:r>
              <a:rPr lang="pl-PL" sz="3400" b="0" i="1" strike="noStrike" spc="-1" dirty="0" smtClean="0">
                <a:solidFill>
                  <a:schemeClr val="bg2"/>
                </a:solidFill>
                <a:latin typeface="Century Gothic"/>
              </a:rPr>
              <a:t>najmniej </a:t>
            </a:r>
            <a:r>
              <a:rPr lang="pl-PL" sz="3400" b="0" i="1" strike="noStrike" spc="-1" dirty="0">
                <a:solidFill>
                  <a:schemeClr val="bg2"/>
                </a:solidFill>
                <a:latin typeface="Century Gothic"/>
              </a:rPr>
              <a:t>raz dziennie.</a:t>
            </a:r>
            <a:endParaRPr lang="pl-PL" sz="3400" b="0" strike="noStrike" spc="-1" dirty="0">
              <a:solidFill>
                <a:schemeClr val="bg2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581"/>
              </a:spcBef>
            </a:pPr>
            <a:endParaRPr lang="pl-PL" sz="3400" b="0" strike="noStrike" spc="-1" dirty="0">
              <a:solidFill>
                <a:schemeClr val="bg2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479"/>
              </a:spcBef>
            </a:pPr>
            <a:endParaRPr lang="pl-PL" sz="3400" b="0" strike="noStrike" spc="-1" dirty="0">
              <a:solidFill>
                <a:schemeClr val="bg2"/>
              </a:solidFill>
              <a:latin typeface="Century Gothic"/>
            </a:endParaRPr>
          </a:p>
        </p:txBody>
      </p:sp>
      <p:pic>
        <p:nvPicPr>
          <p:cNvPr id="148" name="Picture 2"/>
          <p:cNvPicPr/>
          <p:nvPr/>
        </p:nvPicPr>
        <p:blipFill>
          <a:blip r:embed="rId2"/>
          <a:stretch/>
        </p:blipFill>
        <p:spPr>
          <a:xfrm>
            <a:off x="7075080" y="0"/>
            <a:ext cx="2068560" cy="157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57200" y="0"/>
            <a:ext cx="8229240" cy="1071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484560" algn="ctr">
              <a:lnSpc>
                <a:spcPct val="100000"/>
              </a:lnSpc>
            </a:pPr>
            <a:r>
              <a:rPr lang="pl-PL" sz="4200" b="0" strike="noStrike" spc="-1">
                <a:solidFill>
                  <a:srgbClr val="D26785"/>
                </a:solidFill>
                <a:latin typeface="Century Gothic"/>
              </a:rPr>
              <a:t>TIPP 2 – TRINKEN </a:t>
            </a:r>
            <a:endParaRPr lang="pl-PL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0" y="928800"/>
            <a:ext cx="8686440" cy="5525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 dirty="0">
                <a:solidFill>
                  <a:srgbClr val="FFFFFF"/>
                </a:solidFill>
                <a:latin typeface="Century Gothic"/>
              </a:rPr>
              <a:t>NAPÓJ </a:t>
            </a: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 dirty="0">
                <a:solidFill>
                  <a:srgbClr val="FFFFFF"/>
                </a:solidFill>
                <a:latin typeface="Century Gothic"/>
              </a:rPr>
              <a:t>    </a:t>
            </a:r>
            <a:r>
              <a:rPr lang="pl-PL" sz="3000" b="0" strike="noStrike" spc="-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Viel</a:t>
            </a:r>
            <a:r>
              <a:rPr lang="pl-PL" sz="3000" b="0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trinken</a:t>
            </a:r>
            <a:r>
              <a:rPr lang="pl-PL" sz="3000" b="0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unterstützt</a:t>
            </a:r>
            <a:r>
              <a:rPr lang="pl-PL" sz="3000" b="0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die</a:t>
            </a:r>
            <a:r>
              <a:rPr lang="pl-PL" sz="3000" b="0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Durchblutung</a:t>
            </a:r>
            <a:r>
              <a:rPr lang="pl-PL" sz="3000" b="0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 der </a:t>
            </a:r>
            <a:r>
              <a:rPr lang="pl-PL" sz="3000" spc="-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H</a:t>
            </a:r>
            <a:r>
              <a:rPr lang="pl-PL" sz="3000" b="0" strike="noStrike" spc="-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aut</a:t>
            </a:r>
            <a:r>
              <a:rPr lang="pl-PL" sz="3000" b="0" strike="noStrike" spc="-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und</a:t>
            </a:r>
            <a:r>
              <a:rPr lang="pl-PL" sz="3000" b="0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aktiviert</a:t>
            </a:r>
            <a:r>
              <a:rPr lang="pl-PL" sz="3000" b="0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 den </a:t>
            </a:r>
            <a:r>
              <a:rPr lang="pl-PL" sz="3000" b="0" strike="noStrike" spc="-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Stoffwechsel</a:t>
            </a:r>
            <a:r>
              <a:rPr lang="pl-PL" sz="3000" b="0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. </a:t>
            </a:r>
            <a:r>
              <a:rPr lang="pl-PL" sz="3000" b="0" strike="noStrike" spc="-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Das </a:t>
            </a:r>
            <a:r>
              <a:rPr lang="pl-PL" sz="3000" b="0" strike="noStrike" spc="-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heißt</a:t>
            </a:r>
            <a:r>
              <a:rPr lang="pl-PL" sz="3000" b="0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aber</a:t>
            </a:r>
            <a:r>
              <a:rPr lang="pl-PL" sz="3000" b="0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auch</a:t>
            </a:r>
            <a:r>
              <a:rPr lang="pl-PL" sz="3000" b="0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: </a:t>
            </a:r>
            <a:r>
              <a:rPr lang="pl-PL" sz="3000" b="0" strike="noStrike" spc="-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Finger</a:t>
            </a:r>
            <a:r>
              <a:rPr lang="pl-PL" sz="3000" b="0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weg</a:t>
            </a:r>
            <a:r>
              <a:rPr lang="pl-PL" sz="3000" b="0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 von Alkohol -der </a:t>
            </a:r>
            <a:r>
              <a:rPr lang="pl-PL" sz="3000" b="0" strike="noStrike" spc="-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trocknet</a:t>
            </a:r>
            <a:r>
              <a:rPr lang="pl-PL" sz="3000" b="0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nämlich</a:t>
            </a:r>
            <a:r>
              <a:rPr lang="pl-PL" sz="3000" b="0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die</a:t>
            </a:r>
            <a:r>
              <a:rPr lang="pl-PL" sz="3000" b="0" strike="noStrike" spc="-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Haut</a:t>
            </a:r>
            <a:r>
              <a:rPr lang="pl-PL" sz="3000" b="0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zusätzlich</a:t>
            </a:r>
            <a:r>
              <a:rPr lang="pl-PL" sz="3000" b="0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aus</a:t>
            </a:r>
            <a:r>
              <a:rPr lang="pl-PL" sz="3000" b="0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!</a:t>
            </a: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endParaRPr lang="pl-PL" sz="3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479"/>
              </a:spcBef>
            </a:pPr>
            <a:r>
              <a:rPr lang="pl-PL" sz="2400" b="0" i="1" strike="noStrike" spc="-1" dirty="0">
                <a:solidFill>
                  <a:schemeClr val="bg2"/>
                </a:solidFill>
                <a:latin typeface="Century Gothic"/>
              </a:rPr>
              <a:t>    Picie dużej ilości wody wspomaga krążenie krwi w skórze i aktywuje metabolizm. Ale to także oznacza: </a:t>
            </a:r>
            <a:r>
              <a:rPr lang="pl-PL" sz="2400" i="1" spc="-1" dirty="0" smtClean="0">
                <a:solidFill>
                  <a:schemeClr val="bg2"/>
                </a:solidFill>
                <a:latin typeface="Century Gothic"/>
              </a:rPr>
              <a:t>Unikać al</a:t>
            </a:r>
            <a:r>
              <a:rPr lang="pl-PL" sz="2400" b="0" i="1" strike="noStrike" spc="-1" dirty="0" smtClean="0">
                <a:solidFill>
                  <a:schemeClr val="bg2"/>
                </a:solidFill>
                <a:latin typeface="Century Gothic"/>
              </a:rPr>
              <a:t>koholu  - alkohol wysusza skórę.</a:t>
            </a:r>
            <a:endParaRPr lang="pl-PL" sz="24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51" name="Picture 2"/>
          <p:cNvPicPr/>
          <p:nvPr/>
        </p:nvPicPr>
        <p:blipFill>
          <a:blip r:embed="rId2"/>
          <a:stretch/>
        </p:blipFill>
        <p:spPr>
          <a:xfrm>
            <a:off x="2857320" y="5643720"/>
            <a:ext cx="3066480" cy="1071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484560" algn="ctr">
              <a:lnSpc>
                <a:spcPct val="100000"/>
              </a:lnSpc>
            </a:pPr>
            <a:r>
              <a:rPr lang="pl-PL" sz="4200" b="0" strike="noStrike" spc="-1">
                <a:solidFill>
                  <a:srgbClr val="D26785"/>
                </a:solidFill>
                <a:latin typeface="Century Gothic"/>
              </a:rPr>
              <a:t>NACHHELFEN ERLAUBT </a:t>
            </a:r>
            <a:endParaRPr lang="pl-PL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457200" y="188280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r>
              <a:rPr lang="pl-PL" sz="3000" spc="-1" dirty="0" smtClean="0">
                <a:solidFill>
                  <a:schemeClr val="bg2"/>
                </a:solidFill>
                <a:latin typeface="Century Gothic"/>
              </a:rPr>
              <a:t>WSPOMAGANIE</a:t>
            </a:r>
            <a:r>
              <a:rPr lang="pl-PL" sz="3000" b="0" strike="noStrike" spc="-1" dirty="0" smtClean="0">
                <a:solidFill>
                  <a:schemeClr val="bg2"/>
                </a:solidFill>
                <a:latin typeface="Century Gothic"/>
              </a:rPr>
              <a:t> DOZWOLONE </a:t>
            </a:r>
            <a:endParaRPr lang="pl-PL" sz="3000" b="0" strike="noStrike" spc="-1" dirty="0">
              <a:solidFill>
                <a:schemeClr val="bg2"/>
              </a:solidFill>
              <a:latin typeface="Century Gothic"/>
            </a:endParaRPr>
          </a:p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endParaRPr lang="pl-PL" sz="30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54" name="Picture 3"/>
          <p:cNvPicPr/>
          <p:nvPr/>
        </p:nvPicPr>
        <p:blipFill>
          <a:blip r:embed="rId2"/>
          <a:stretch/>
        </p:blipFill>
        <p:spPr>
          <a:xfrm>
            <a:off x="357120" y="2643120"/>
            <a:ext cx="2244600" cy="338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5" name="Picture 5"/>
          <p:cNvPicPr/>
          <p:nvPr/>
        </p:nvPicPr>
        <p:blipFill>
          <a:blip r:embed="rId3"/>
          <a:stretch/>
        </p:blipFill>
        <p:spPr>
          <a:xfrm>
            <a:off x="6786720" y="2928960"/>
            <a:ext cx="1888200" cy="175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6" name="Picture 7"/>
          <p:cNvPicPr/>
          <p:nvPr/>
        </p:nvPicPr>
        <p:blipFill>
          <a:blip r:embed="rId4"/>
          <a:stretch/>
        </p:blipFill>
        <p:spPr>
          <a:xfrm>
            <a:off x="2928960" y="4000680"/>
            <a:ext cx="3750120" cy="249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500040" y="0"/>
            <a:ext cx="8229240" cy="928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484560" algn="ctr">
              <a:lnSpc>
                <a:spcPct val="100000"/>
              </a:lnSpc>
            </a:pPr>
            <a:r>
              <a:rPr lang="pl-PL" sz="4200" b="0" strike="noStrike" spc="-1" dirty="0">
                <a:solidFill>
                  <a:srgbClr val="D26785"/>
                </a:solidFill>
                <a:latin typeface="Century Gothic"/>
              </a:rPr>
              <a:t>TIPP 3 - </a:t>
            </a:r>
            <a:r>
              <a:rPr lang="pl-PL" sz="4200" b="0" strike="noStrike" spc="-1" dirty="0" smtClean="0">
                <a:solidFill>
                  <a:srgbClr val="D26785"/>
                </a:solidFill>
                <a:latin typeface="Century Gothic"/>
              </a:rPr>
              <a:t>SELBSTBR</a:t>
            </a:r>
            <a:r>
              <a:rPr lang="de-DE" sz="4200" b="0" strike="noStrike" spc="-1" dirty="0" smtClean="0">
                <a:solidFill>
                  <a:srgbClr val="D26785"/>
                </a:solidFill>
                <a:latin typeface="Century Gothic"/>
              </a:rPr>
              <a:t>Ä</a:t>
            </a:r>
            <a:r>
              <a:rPr lang="pl-PL" sz="4200" b="0" strike="noStrike" spc="-1" dirty="0" smtClean="0">
                <a:solidFill>
                  <a:srgbClr val="D26785"/>
                </a:solidFill>
                <a:latin typeface="Century Gothic"/>
              </a:rPr>
              <a:t>UNER</a:t>
            </a:r>
            <a:endParaRPr lang="pl-PL" sz="42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0" y="785880"/>
            <a:ext cx="8500680" cy="4285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lnSpcReduction="10000"/>
          </a:bodyPr>
          <a:lstStyle/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 dirty="0">
                <a:solidFill>
                  <a:srgbClr val="FFFFFF"/>
                </a:solidFill>
                <a:latin typeface="Century Gothic"/>
              </a:rPr>
              <a:t>SAMOOPALACZ</a:t>
            </a: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 dirty="0">
                <a:solidFill>
                  <a:srgbClr val="FFFFFF"/>
                </a:solidFill>
                <a:latin typeface="Century Gothic"/>
              </a:rPr>
              <a:t>    </a:t>
            </a:r>
            <a:r>
              <a:rPr lang="de-DE" sz="3000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Ü</a:t>
            </a:r>
            <a:r>
              <a:rPr lang="pl-PL" sz="3000" b="0" strike="noStrike" spc="-1" dirty="0" err="1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berlegen</a:t>
            </a:r>
            <a:r>
              <a:rPr lang="pl-PL" sz="3000" b="0" strike="noStrike" spc="-1" dirty="0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Sie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sich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Ihr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Bräunungsziel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: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Selbstbräuner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gibt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es in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vielen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unter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-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schiedlichen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Nuancen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. Wer von Natur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aus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helle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Haut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hat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,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sollte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daher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auch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beim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Self-Tanning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zu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einer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helleren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Farbe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greifen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.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Intensivieren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Sie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Ihre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Bräune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lieber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durch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mehrere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Anwendungen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,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als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ein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unschönes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,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zu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dunkles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Ergebnis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zu</a:t>
            </a:r>
            <a:r>
              <a:rPr lang="pl-PL" sz="3000" b="0" strike="noStrike" spc="-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erhal</a:t>
            </a:r>
            <a:r>
              <a:rPr lang="de-DE" sz="3000" b="0" strike="noStrike" spc="-1" dirty="0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ten.</a:t>
            </a:r>
            <a:endParaRPr lang="pl-PL" sz="3000" b="0" strike="noStrike" spc="-1" dirty="0">
              <a:solidFill>
                <a:schemeClr val="accen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500040" y="4786200"/>
            <a:ext cx="835776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de-DE" b="0" i="1" strike="noStrike" spc="-1" dirty="0" smtClean="0">
              <a:solidFill>
                <a:schemeClr val="bg2">
                  <a:lumMod val="90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lang="pl-PL" i="1" spc="-1" dirty="0" smtClean="0">
                <a:solidFill>
                  <a:schemeClr val="bg2">
                    <a:lumMod val="90000"/>
                  </a:schemeClr>
                </a:solidFill>
                <a:latin typeface="Century Gothic"/>
              </a:rPr>
              <a:t>Zastanówcie się nad zamierzonym stopniem opalenizny</a:t>
            </a:r>
            <a:r>
              <a:rPr lang="pl-PL" b="0" i="1" strike="noStrike" spc="-1" dirty="0" smtClean="0">
                <a:solidFill>
                  <a:schemeClr val="bg2">
                    <a:lumMod val="90000"/>
                  </a:schemeClr>
                </a:solidFill>
                <a:latin typeface="Century Gothic"/>
              </a:rPr>
              <a:t>: </a:t>
            </a:r>
            <a:r>
              <a:rPr lang="pl-PL" i="1" spc="-1" dirty="0">
                <a:solidFill>
                  <a:schemeClr val="bg2">
                    <a:lumMod val="90000"/>
                  </a:schemeClr>
                </a:solidFill>
                <a:latin typeface="Century Gothic"/>
              </a:rPr>
              <a:t>s</a:t>
            </a:r>
            <a:r>
              <a:rPr lang="pl-PL" b="0" i="1" strike="noStrike" spc="-1" dirty="0" smtClean="0">
                <a:solidFill>
                  <a:schemeClr val="bg2">
                    <a:lumMod val="90000"/>
                  </a:schemeClr>
                </a:solidFill>
                <a:latin typeface="Century Gothic"/>
              </a:rPr>
              <a:t>amoopalacze </a:t>
            </a:r>
            <a:r>
              <a:rPr lang="pl-PL" b="0" i="1" strike="noStrike" spc="-1" dirty="0">
                <a:solidFill>
                  <a:schemeClr val="bg2">
                    <a:lumMod val="90000"/>
                  </a:schemeClr>
                </a:solidFill>
                <a:latin typeface="Century Gothic"/>
              </a:rPr>
              <a:t>są dostępne w wielu różne </a:t>
            </a:r>
            <a:r>
              <a:rPr lang="pl-PL" i="1" spc="-1" dirty="0" smtClean="0">
                <a:solidFill>
                  <a:schemeClr val="bg2">
                    <a:lumMod val="90000"/>
                  </a:schemeClr>
                </a:solidFill>
                <a:latin typeface="Century Gothic"/>
              </a:rPr>
              <a:t>odcieniach</a:t>
            </a:r>
            <a:r>
              <a:rPr lang="pl-PL" b="0" i="1" strike="noStrike" spc="-1" dirty="0" smtClean="0">
                <a:solidFill>
                  <a:schemeClr val="bg2">
                    <a:lumMod val="90000"/>
                  </a:schemeClr>
                </a:solidFill>
                <a:latin typeface="Century Gothic"/>
              </a:rPr>
              <a:t>. </a:t>
            </a:r>
            <a:r>
              <a:rPr lang="pl-PL" b="0" i="1" strike="noStrike" spc="-1" dirty="0">
                <a:solidFill>
                  <a:schemeClr val="bg2">
                    <a:lumMod val="90000"/>
                  </a:schemeClr>
                </a:solidFill>
                <a:latin typeface="Century Gothic"/>
              </a:rPr>
              <a:t>Kto z natury ma  jasną skórę, powinien używać jasnego samoopalacza. </a:t>
            </a:r>
            <a:r>
              <a:rPr lang="pl-PL" i="1" spc="-1" dirty="0" smtClean="0">
                <a:solidFill>
                  <a:schemeClr val="bg2">
                    <a:lumMod val="90000"/>
                  </a:schemeClr>
                </a:solidFill>
                <a:latin typeface="Century Gothic"/>
              </a:rPr>
              <a:t>Lepiej podkreślić</a:t>
            </a:r>
            <a:r>
              <a:rPr lang="pl-PL" i="1" spc="-1" dirty="0">
                <a:solidFill>
                  <a:schemeClr val="bg2">
                    <a:lumMod val="90000"/>
                  </a:schemeClr>
                </a:solidFill>
                <a:latin typeface="Century Gothic"/>
              </a:rPr>
              <a:t> </a:t>
            </a:r>
            <a:r>
              <a:rPr lang="pl-PL" i="1" spc="-1" dirty="0" smtClean="0">
                <a:solidFill>
                  <a:schemeClr val="bg2">
                    <a:lumMod val="90000"/>
                  </a:schemeClr>
                </a:solidFill>
                <a:latin typeface="Century Gothic"/>
              </a:rPr>
              <a:t>swoją </a:t>
            </a:r>
            <a:r>
              <a:rPr lang="pl-PL" i="1" spc="-1" dirty="0" err="1" smtClean="0">
                <a:solidFill>
                  <a:schemeClr val="bg2">
                    <a:lumMod val="90000"/>
                  </a:schemeClr>
                </a:solidFill>
                <a:latin typeface="Century Gothic"/>
              </a:rPr>
              <a:t>opaliniznę</a:t>
            </a:r>
            <a:r>
              <a:rPr lang="pl-PL" i="1" spc="-1" dirty="0" smtClean="0">
                <a:solidFill>
                  <a:schemeClr val="bg2">
                    <a:lumMod val="90000"/>
                  </a:schemeClr>
                </a:solidFill>
                <a:latin typeface="Century Gothic"/>
              </a:rPr>
              <a:t> poprzez</a:t>
            </a:r>
            <a:r>
              <a:rPr lang="pl-PL" b="0" i="1" strike="noStrike" spc="-1" dirty="0" smtClean="0">
                <a:solidFill>
                  <a:schemeClr val="bg2">
                    <a:lumMod val="90000"/>
                  </a:schemeClr>
                </a:solidFill>
                <a:latin typeface="Century Gothic"/>
              </a:rPr>
              <a:t> </a:t>
            </a:r>
            <a:r>
              <a:rPr lang="pl-PL" b="0" i="1" strike="noStrike" spc="-1" dirty="0">
                <a:solidFill>
                  <a:schemeClr val="bg2">
                    <a:lumMod val="90000"/>
                  </a:schemeClr>
                </a:solidFill>
                <a:latin typeface="Century Gothic"/>
              </a:rPr>
              <a:t>kilka </a:t>
            </a:r>
            <a:r>
              <a:rPr lang="pl-PL" b="0" i="1" strike="noStrike" spc="-1" dirty="0" smtClean="0">
                <a:solidFill>
                  <a:schemeClr val="bg2">
                    <a:lumMod val="90000"/>
                  </a:schemeClr>
                </a:solidFill>
                <a:latin typeface="Century Gothic"/>
              </a:rPr>
              <a:t>aplikacji aniżeli uzyskać zbyt ciemny rezultat. </a:t>
            </a:r>
            <a:endParaRPr lang="pl-PL" b="0" strike="noStrike" spc="-1" dirty="0">
              <a:solidFill>
                <a:schemeClr val="bg2">
                  <a:lumMod val="90000"/>
                </a:schemeClr>
              </a:solidFill>
              <a:latin typeface="Arial"/>
            </a:endParaRPr>
          </a:p>
        </p:txBody>
      </p:sp>
      <p:pic>
        <p:nvPicPr>
          <p:cNvPr id="160" name="Picture 2"/>
          <p:cNvPicPr/>
          <p:nvPr/>
        </p:nvPicPr>
        <p:blipFill>
          <a:blip r:embed="rId2"/>
          <a:stretch/>
        </p:blipFill>
        <p:spPr>
          <a:xfrm>
            <a:off x="8072640" y="0"/>
            <a:ext cx="1071000" cy="142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457200" y="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484560" algn="ctr">
              <a:lnSpc>
                <a:spcPct val="100000"/>
              </a:lnSpc>
            </a:pPr>
            <a:r>
              <a:rPr lang="pl-PL" sz="42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</a:rPr>
              <a:t>TIPP 4 – MENGE </a:t>
            </a:r>
          </a:p>
        </p:txBody>
      </p:sp>
      <p:sp>
        <p:nvSpPr>
          <p:cNvPr id="162" name="TextShape 2"/>
          <p:cNvSpPr txBox="1"/>
          <p:nvPr/>
        </p:nvSpPr>
        <p:spPr>
          <a:xfrm>
            <a:off x="0" y="928800"/>
            <a:ext cx="8686440" cy="557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92500" lnSpcReduction="20000"/>
          </a:bodyPr>
          <a:lstStyle/>
          <a:p>
            <a:pPr marL="448200" indent="-383760" algn="ctr">
              <a:lnSpc>
                <a:spcPct val="100000"/>
              </a:lnSpc>
              <a:spcBef>
                <a:spcPts val="760"/>
              </a:spcBef>
            </a:pPr>
            <a:r>
              <a:rPr lang="pl-PL" sz="3800" b="0" strike="noStrike" spc="-1" dirty="0">
                <a:solidFill>
                  <a:srgbClr val="FFFFFF"/>
                </a:solidFill>
                <a:latin typeface="Century Gothic"/>
              </a:rPr>
              <a:t>    ILOŚĆ</a:t>
            </a: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 dirty="0">
                <a:solidFill>
                  <a:srgbClr val="FFFFFF"/>
                </a:solidFill>
                <a:latin typeface="Century Gothic"/>
              </a:rPr>
              <a:t>   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Arbeiten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Sie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sich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mit der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verwendeten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Menge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des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Selbstbräuners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langsam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hoch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.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Die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Bräune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aus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der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Tube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braucht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Zeit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,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um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sich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zu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entwickeln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.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Tragen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Sie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jeden Tag nur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eine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kleine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Menge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auf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-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sobald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Sie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Ihr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Bräunungsziel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erreicht</a:t>
            </a:r>
            <a:r>
              <a:rPr lang="pl-PL" sz="3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haben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,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müssen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Sie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die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Anwendung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nur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alle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paar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Tage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30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wiederholen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. </a:t>
            </a:r>
          </a:p>
          <a:p>
            <a:pPr marL="448200" indent="-383760">
              <a:lnSpc>
                <a:spcPct val="100000"/>
              </a:lnSpc>
              <a:spcBef>
                <a:spcPts val="479"/>
              </a:spcBef>
            </a:pPr>
            <a:endParaRPr lang="pl-PL" sz="3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>
              <a:lnSpc>
                <a:spcPct val="100000"/>
              </a:lnSpc>
              <a:spcBef>
                <a:spcPts val="479"/>
              </a:spcBef>
            </a:pPr>
            <a:endParaRPr lang="pl-PL" sz="3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>
              <a:lnSpc>
                <a:spcPct val="100000"/>
              </a:lnSpc>
              <a:spcBef>
                <a:spcPts val="479"/>
              </a:spcBef>
            </a:pPr>
            <a:endParaRPr lang="pl-PL" sz="3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48200" indent="-383760" algn="just">
              <a:lnSpc>
                <a:spcPct val="100000"/>
              </a:lnSpc>
              <a:spcBef>
                <a:spcPts val="479"/>
              </a:spcBef>
            </a:pPr>
            <a:r>
              <a:rPr lang="pl-PL" sz="2400" b="0" i="1" strike="noStrike" spc="-1" dirty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/>
              </a:rPr>
              <a:t>     Powoli zwiększaj ilość używanego samoopalacza. Sztuczna </a:t>
            </a:r>
            <a:r>
              <a:rPr lang="pl-PL" sz="2400" b="0" i="1" strike="noStrike" spc="-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/>
              </a:rPr>
              <a:t>opalenizna wymaga </a:t>
            </a:r>
            <a:r>
              <a:rPr lang="pl-PL" sz="2400" b="0" i="1" strike="noStrike" spc="-1" dirty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/>
              </a:rPr>
              <a:t>czasu. Stosuj tylko niewielką ilość każdego dnia - po osiągnięciu celu musisz powtarzać aplikację co kilka dni.</a:t>
            </a:r>
            <a:endParaRPr lang="pl-PL" sz="2400" b="0" strike="noStrike" spc="-1" dirty="0">
              <a:solidFill>
                <a:schemeClr val="tx2">
                  <a:lumMod val="40000"/>
                  <a:lumOff val="60000"/>
                </a:schemeClr>
              </a:solidFill>
              <a:latin typeface="Century Gothic"/>
            </a:endParaRPr>
          </a:p>
        </p:txBody>
      </p:sp>
      <p:pic>
        <p:nvPicPr>
          <p:cNvPr id="163" name="Picture 4"/>
          <p:cNvPicPr/>
          <p:nvPr/>
        </p:nvPicPr>
        <p:blipFill>
          <a:blip r:embed="rId2"/>
          <a:stretch/>
        </p:blipFill>
        <p:spPr>
          <a:xfrm>
            <a:off x="6357960" y="3571920"/>
            <a:ext cx="1271880" cy="1071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0" y="267480"/>
            <a:ext cx="8686440" cy="589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92500" lnSpcReduction="20000"/>
          </a:bodyPr>
          <a:lstStyle/>
          <a:p>
            <a:pPr marL="484560" algn="ctr">
              <a:lnSpc>
                <a:spcPct val="100000"/>
              </a:lnSpc>
            </a:pPr>
            <a:r>
              <a:rPr lang="pl-PL" sz="4200" b="0" strike="noStrike" spc="-1">
                <a:solidFill>
                  <a:srgbClr val="D26785"/>
                </a:solidFill>
                <a:latin typeface="Century Gothic"/>
              </a:rPr>
              <a:t>TIPP 5 – GEDULD </a:t>
            </a:r>
            <a:endParaRPr lang="pl-PL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0" y="928800"/>
            <a:ext cx="8686440" cy="5525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48200" indent="-383760" algn="ctr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 dirty="0">
                <a:solidFill>
                  <a:srgbClr val="FFFFFF"/>
                </a:solidFill>
                <a:latin typeface="Century Gothic"/>
              </a:rPr>
              <a:t>CIERPLIWOŚĆ</a:t>
            </a:r>
          </a:p>
          <a:p>
            <a:pPr marL="448200" indent="-383760" algn="just">
              <a:lnSpc>
                <a:spcPct val="100000"/>
              </a:lnSpc>
              <a:spcBef>
                <a:spcPts val="601"/>
              </a:spcBef>
            </a:pPr>
            <a:r>
              <a:rPr lang="pl-PL" sz="3000" b="0" strike="noStrike" spc="-1" dirty="0">
                <a:solidFill>
                  <a:srgbClr val="FFFFFF"/>
                </a:solidFill>
                <a:latin typeface="Century Gothic"/>
              </a:rPr>
              <a:t>   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Wie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andere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Cremes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und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Pflegeprodukte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braucht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auch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2800" b="0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Selbstbräuner</a:t>
            </a:r>
            <a:r>
              <a:rPr lang="pl-PL" sz="28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Zeit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,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um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vollständig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von der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Haut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aufgenommen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zu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werden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. Bis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zu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20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Minuten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nach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der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Anwendung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sollten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Sie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daher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keine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Kleidung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anziehen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, da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diese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die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Bräunungslotion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aufnehmen</a:t>
            </a:r>
            <a:r>
              <a:rPr lang="pl-PL" sz="28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pl-PL" sz="2800" b="0" strike="noStrike" spc="-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könnte</a:t>
            </a:r>
            <a:r>
              <a:rPr lang="pl-PL" sz="3000" b="0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.</a:t>
            </a:r>
          </a:p>
        </p:txBody>
      </p:sp>
      <p:sp>
        <p:nvSpPr>
          <p:cNvPr id="166" name="CustomShape 3"/>
          <p:cNvSpPr/>
          <p:nvPr/>
        </p:nvSpPr>
        <p:spPr>
          <a:xfrm>
            <a:off x="428760" y="4643280"/>
            <a:ext cx="828648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2400" b="0" i="1" strike="noStrike" spc="-1" dirty="0">
                <a:solidFill>
                  <a:schemeClr val="bg1">
                    <a:lumMod val="75000"/>
                  </a:schemeClr>
                </a:solidFill>
                <a:latin typeface="Century Gothic"/>
              </a:rPr>
              <a:t>Podobnie jak inne kremy i </a:t>
            </a:r>
            <a:r>
              <a:rPr lang="pl-PL" sz="2400" i="1" spc="-1" dirty="0" smtClean="0">
                <a:solidFill>
                  <a:schemeClr val="bg1">
                    <a:lumMod val="75000"/>
                  </a:schemeClr>
                </a:solidFill>
                <a:latin typeface="Century Gothic"/>
              </a:rPr>
              <a:t>środki pielęgnacyjne</a:t>
            </a:r>
            <a:r>
              <a:rPr lang="pl-PL" sz="2400" b="0" i="1" strike="noStrike" spc="-1" dirty="0" smtClean="0">
                <a:solidFill>
                  <a:schemeClr val="bg1">
                    <a:lumMod val="75000"/>
                  </a:schemeClr>
                </a:solidFill>
                <a:latin typeface="Century Gothic"/>
              </a:rPr>
              <a:t>, </a:t>
            </a:r>
            <a:r>
              <a:rPr lang="pl-PL" sz="2400" b="0" i="1" strike="noStrike" spc="-1" dirty="0">
                <a:solidFill>
                  <a:schemeClr val="bg1">
                    <a:lumMod val="75000"/>
                  </a:schemeClr>
                </a:solidFill>
                <a:latin typeface="Century Gothic"/>
              </a:rPr>
              <a:t>samoopalacz  potrzebuje również czasu, aby całkowicie wyschnąć i wchłonąć </a:t>
            </a:r>
            <a:r>
              <a:rPr lang="pl-PL" sz="2400" i="1" spc="-1" dirty="0" smtClean="0">
                <a:solidFill>
                  <a:schemeClr val="bg1">
                    <a:lumMod val="75000"/>
                  </a:schemeClr>
                </a:solidFill>
                <a:latin typeface="Century Gothic"/>
              </a:rPr>
              <a:t>się</a:t>
            </a:r>
            <a:r>
              <a:rPr lang="pl-PL" sz="2400" b="0" i="1" strike="noStrike" spc="-1" dirty="0" smtClean="0">
                <a:solidFill>
                  <a:schemeClr val="bg1">
                    <a:lumMod val="75000"/>
                  </a:schemeClr>
                </a:solidFill>
                <a:latin typeface="Century Gothic"/>
              </a:rPr>
              <a:t> w skórę. </a:t>
            </a:r>
            <a:r>
              <a:rPr lang="pl-PL" sz="2400" b="0" i="1" strike="noStrike" spc="-1" dirty="0">
                <a:solidFill>
                  <a:schemeClr val="bg1">
                    <a:lumMod val="75000"/>
                  </a:schemeClr>
                </a:solidFill>
                <a:latin typeface="Century Gothic"/>
              </a:rPr>
              <a:t>Dlatego </a:t>
            </a:r>
            <a:r>
              <a:rPr lang="pl-PL" sz="2400" b="0" i="1" strike="noStrike" spc="-1" dirty="0" smtClean="0">
                <a:solidFill>
                  <a:schemeClr val="bg1">
                    <a:lumMod val="75000"/>
                  </a:schemeClr>
                </a:solidFill>
                <a:latin typeface="Century Gothic"/>
              </a:rPr>
              <a:t>ubierać się należy </a:t>
            </a:r>
            <a:r>
              <a:rPr lang="pl-PL" sz="2400" b="0" i="1" strike="noStrike" spc="-1" dirty="0">
                <a:solidFill>
                  <a:schemeClr val="bg1">
                    <a:lumMod val="75000"/>
                  </a:schemeClr>
                </a:solidFill>
                <a:latin typeface="Century Gothic"/>
              </a:rPr>
              <a:t>20 minut po użyciu balsamu do opalania</a:t>
            </a:r>
            <a:r>
              <a:rPr lang="pl-PL" sz="2400" b="0" i="1" strike="noStrike" spc="-1" dirty="0" smtClean="0">
                <a:solidFill>
                  <a:schemeClr val="bg1">
                    <a:lumMod val="75000"/>
                  </a:schemeClr>
                </a:solidFill>
                <a:latin typeface="Century Gothic"/>
              </a:rPr>
              <a:t>. W przeciwnym razie odzież może się przebarwić</a:t>
            </a:r>
            <a:endParaRPr lang="pl-PL" sz="2400" b="0" strike="noStrike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167" name="Picture 2"/>
          <p:cNvPicPr/>
          <p:nvPr/>
        </p:nvPicPr>
        <p:blipFill>
          <a:blip r:embed="rId2"/>
          <a:stretch/>
        </p:blipFill>
        <p:spPr>
          <a:xfrm>
            <a:off x="6929280" y="0"/>
            <a:ext cx="1410480" cy="1499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879</TotalTime>
  <Words>1741</Words>
  <Application>Microsoft Office PowerPoint</Application>
  <PresentationFormat>Pokaz na ekranie (4:3)</PresentationFormat>
  <Paragraphs>147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30</vt:i4>
      </vt:variant>
    </vt:vector>
  </HeadingPairs>
  <TitlesOfParts>
    <vt:vector size="41" baseType="lpstr">
      <vt:lpstr>Arial</vt:lpstr>
      <vt:lpstr>Century Gothic</vt:lpstr>
      <vt:lpstr>DejaVu Sans</vt:lpstr>
      <vt:lpstr>Symbol</vt:lpstr>
      <vt:lpstr>Times New Roman</vt:lpstr>
      <vt:lpstr>Verdana</vt:lpstr>
      <vt:lpstr>Wingdings</vt:lpstr>
      <vt:lpstr>Wingdings 2</vt:lpstr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Für immer Sommer 22 Tipps für extralangen Sonnenteint und Traumhaare</dc:title>
  <dc:subject/>
  <dc:creator>Aleksandra Orzechowska</dc:creator>
  <dc:description/>
  <cp:lastModifiedBy>Ania Lewna</cp:lastModifiedBy>
  <cp:revision>65</cp:revision>
  <cp:lastPrinted>2019-03-18T12:43:04Z</cp:lastPrinted>
  <dcterms:created xsi:type="dcterms:W3CDTF">2019-02-23T13:48:14Z</dcterms:created>
  <dcterms:modified xsi:type="dcterms:W3CDTF">2019-10-07T18:31:07Z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30</vt:i4>
  </property>
</Properties>
</file>